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8"/>
  </p:notesMasterIdLst>
  <p:handoutMasterIdLst>
    <p:handoutMasterId r:id="rId99"/>
  </p:handoutMasterIdLst>
  <p:sldIdLst>
    <p:sldId id="515" r:id="rId2"/>
    <p:sldId id="288" r:id="rId3"/>
    <p:sldId id="432" r:id="rId4"/>
    <p:sldId id="517" r:id="rId5"/>
    <p:sldId id="518" r:id="rId6"/>
    <p:sldId id="519" r:id="rId7"/>
    <p:sldId id="524" r:id="rId8"/>
    <p:sldId id="525" r:id="rId9"/>
    <p:sldId id="526" r:id="rId10"/>
    <p:sldId id="527" r:id="rId11"/>
    <p:sldId id="528" r:id="rId12"/>
    <p:sldId id="529" r:id="rId13"/>
    <p:sldId id="530" r:id="rId14"/>
    <p:sldId id="532" r:id="rId15"/>
    <p:sldId id="533" r:id="rId16"/>
    <p:sldId id="534" r:id="rId17"/>
    <p:sldId id="535" r:id="rId18"/>
    <p:sldId id="536" r:id="rId19"/>
    <p:sldId id="537" r:id="rId20"/>
    <p:sldId id="538" r:id="rId21"/>
    <p:sldId id="539" r:id="rId22"/>
    <p:sldId id="540" r:id="rId23"/>
    <p:sldId id="541" r:id="rId24"/>
    <p:sldId id="542" r:id="rId25"/>
    <p:sldId id="546" r:id="rId26"/>
    <p:sldId id="547" r:id="rId27"/>
    <p:sldId id="548" r:id="rId28"/>
    <p:sldId id="549" r:id="rId29"/>
    <p:sldId id="550" r:id="rId30"/>
    <p:sldId id="554" r:id="rId31"/>
    <p:sldId id="557" r:id="rId32"/>
    <p:sldId id="558" r:id="rId33"/>
    <p:sldId id="559" r:id="rId34"/>
    <p:sldId id="632" r:id="rId35"/>
    <p:sldId id="560" r:id="rId36"/>
    <p:sldId id="561" r:id="rId37"/>
    <p:sldId id="562" r:id="rId38"/>
    <p:sldId id="563" r:id="rId39"/>
    <p:sldId id="564" r:id="rId40"/>
    <p:sldId id="565" r:id="rId41"/>
    <p:sldId id="566" r:id="rId42"/>
    <p:sldId id="567" r:id="rId43"/>
    <p:sldId id="568" r:id="rId44"/>
    <p:sldId id="570" r:id="rId45"/>
    <p:sldId id="571" r:id="rId46"/>
    <p:sldId id="572" r:id="rId47"/>
    <p:sldId id="573" r:id="rId48"/>
    <p:sldId id="574" r:id="rId49"/>
    <p:sldId id="575" r:id="rId50"/>
    <p:sldId id="576" r:id="rId51"/>
    <p:sldId id="577" r:id="rId52"/>
    <p:sldId id="578" r:id="rId53"/>
    <p:sldId id="579" r:id="rId54"/>
    <p:sldId id="580" r:id="rId55"/>
    <p:sldId id="581" r:id="rId56"/>
    <p:sldId id="582" r:id="rId57"/>
    <p:sldId id="583" r:id="rId58"/>
    <p:sldId id="584" r:id="rId59"/>
    <p:sldId id="585" r:id="rId60"/>
    <p:sldId id="586" r:id="rId61"/>
    <p:sldId id="587" r:id="rId62"/>
    <p:sldId id="588" r:id="rId63"/>
    <p:sldId id="589" r:id="rId64"/>
    <p:sldId id="590" r:id="rId65"/>
    <p:sldId id="591" r:id="rId66"/>
    <p:sldId id="592" r:id="rId67"/>
    <p:sldId id="593" r:id="rId68"/>
    <p:sldId id="594" r:id="rId69"/>
    <p:sldId id="595" r:id="rId70"/>
    <p:sldId id="596" r:id="rId71"/>
    <p:sldId id="597" r:id="rId72"/>
    <p:sldId id="598" r:id="rId73"/>
    <p:sldId id="631" r:id="rId74"/>
    <p:sldId id="599" r:id="rId75"/>
    <p:sldId id="601" r:id="rId76"/>
    <p:sldId id="602" r:id="rId77"/>
    <p:sldId id="603" r:id="rId78"/>
    <p:sldId id="604" r:id="rId79"/>
    <p:sldId id="605" r:id="rId80"/>
    <p:sldId id="606" r:id="rId81"/>
    <p:sldId id="611" r:id="rId82"/>
    <p:sldId id="620" r:id="rId83"/>
    <p:sldId id="621" r:id="rId84"/>
    <p:sldId id="622" r:id="rId85"/>
    <p:sldId id="623" r:id="rId86"/>
    <p:sldId id="624" r:id="rId87"/>
    <p:sldId id="614" r:id="rId88"/>
    <p:sldId id="615" r:id="rId89"/>
    <p:sldId id="616" r:id="rId90"/>
    <p:sldId id="617" r:id="rId91"/>
    <p:sldId id="619" r:id="rId92"/>
    <p:sldId id="625" r:id="rId93"/>
    <p:sldId id="626" r:id="rId94"/>
    <p:sldId id="627" r:id="rId95"/>
    <p:sldId id="629" r:id="rId96"/>
    <p:sldId id="630" r:id="rId97"/>
  </p:sldIdLst>
  <p:sldSz cx="9144000" cy="6858000" type="screen4x3"/>
  <p:notesSz cx="6881813" cy="9296400"/>
  <p:embeddedFontLst>
    <p:embeddedFont>
      <p:font typeface="Arial Rounded MT Bold" panose="020F0704030504030204" pitchFamily="34" charset="0"/>
      <p:regular r:id="rId100"/>
    </p:embeddedFont>
    <p:embeddedFont>
      <p:font typeface="Calibri" panose="020F0502020204030204" pitchFamily="34" charset="0"/>
      <p:regular r:id="rId101"/>
      <p:bold r:id="rId102"/>
      <p:italic r:id="rId103"/>
      <p:boldItalic r:id="rId10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288"/>
            <p14:sldId id="432"/>
            <p14:sldId id="517"/>
            <p14:sldId id="518"/>
            <p14:sldId id="519"/>
            <p14:sldId id="524"/>
            <p14:sldId id="525"/>
            <p14:sldId id="526"/>
            <p14:sldId id="527"/>
            <p14:sldId id="528"/>
            <p14:sldId id="529"/>
            <p14:sldId id="530"/>
            <p14:sldId id="532"/>
            <p14:sldId id="533"/>
            <p14:sldId id="534"/>
            <p14:sldId id="535"/>
            <p14:sldId id="536"/>
            <p14:sldId id="537"/>
            <p14:sldId id="538"/>
            <p14:sldId id="539"/>
            <p14:sldId id="540"/>
            <p14:sldId id="541"/>
            <p14:sldId id="542"/>
            <p14:sldId id="546"/>
            <p14:sldId id="547"/>
            <p14:sldId id="548"/>
            <p14:sldId id="549"/>
            <p14:sldId id="550"/>
            <p14:sldId id="554"/>
            <p14:sldId id="557"/>
            <p14:sldId id="558"/>
            <p14:sldId id="559"/>
            <p14:sldId id="632"/>
            <p14:sldId id="560"/>
            <p14:sldId id="561"/>
            <p14:sldId id="562"/>
            <p14:sldId id="563"/>
            <p14:sldId id="564"/>
            <p14:sldId id="565"/>
            <p14:sldId id="566"/>
            <p14:sldId id="567"/>
            <p14:sldId id="568"/>
            <p14:sldId id="570"/>
            <p14:sldId id="571"/>
            <p14:sldId id="572"/>
            <p14:sldId id="573"/>
            <p14:sldId id="574"/>
            <p14:sldId id="575"/>
            <p14:sldId id="576"/>
            <p14:sldId id="577"/>
            <p14:sldId id="578"/>
            <p14:sldId id="579"/>
            <p14:sldId id="580"/>
            <p14:sldId id="581"/>
            <p14:sldId id="582"/>
            <p14:sldId id="583"/>
            <p14:sldId id="584"/>
            <p14:sldId id="585"/>
            <p14:sldId id="586"/>
            <p14:sldId id="587"/>
            <p14:sldId id="588"/>
            <p14:sldId id="589"/>
            <p14:sldId id="590"/>
            <p14:sldId id="591"/>
            <p14:sldId id="592"/>
            <p14:sldId id="593"/>
            <p14:sldId id="594"/>
            <p14:sldId id="595"/>
            <p14:sldId id="596"/>
            <p14:sldId id="597"/>
            <p14:sldId id="598"/>
            <p14:sldId id="631"/>
            <p14:sldId id="599"/>
            <p14:sldId id="601"/>
            <p14:sldId id="602"/>
            <p14:sldId id="603"/>
            <p14:sldId id="604"/>
            <p14:sldId id="605"/>
            <p14:sldId id="606"/>
            <p14:sldId id="611"/>
            <p14:sldId id="620"/>
            <p14:sldId id="621"/>
            <p14:sldId id="622"/>
            <p14:sldId id="623"/>
            <p14:sldId id="624"/>
            <p14:sldId id="614"/>
            <p14:sldId id="615"/>
            <p14:sldId id="616"/>
            <p14:sldId id="617"/>
            <p14:sldId id="619"/>
            <p14:sldId id="625"/>
            <p14:sldId id="626"/>
            <p14:sldId id="627"/>
            <p14:sldId id="629"/>
            <p14:sldId id="63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3011" autoAdjust="0"/>
  </p:normalViewPr>
  <p:slideViewPr>
    <p:cSldViewPr>
      <p:cViewPr varScale="1">
        <p:scale>
          <a:sx n="79" d="100"/>
          <a:sy n="79" d="100"/>
        </p:scale>
        <p:origin x="117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1.fntdata"/><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4.fntdata"/><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23/4/2021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‹nº›</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4/23/2021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465376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3760116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87983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160441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64062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1381527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667564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359085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611300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2632565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2950800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1846434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4618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564607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145663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409832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3493653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378667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3432303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225761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352926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472311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3593370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1118862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3168205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4197102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1122971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673186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762292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179921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1336857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354179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2940756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31809630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40403758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7393678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26925323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7842440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3932471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4703633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33692055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1118648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1131477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14340854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5514224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2351118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3211905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8244796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4887107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1029256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290764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26976600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40202067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9812622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23469036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19874293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9263874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40729520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8857202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7039335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116738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18334353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15163664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9130183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6778063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7427288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26612351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12400594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17533705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27549351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31786492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29660290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8259798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3607147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28276045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30407231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38684850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1976672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16671796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2902290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15346422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7947012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39997083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39339360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2142266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9503702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28574420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14659025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28808222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27798348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9225411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176292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23/04/2021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6BC7F623-6B61-4B4E-BB55-C6B072B8ADBC}"/>
              </a:ext>
            </a:extLst>
          </p:cNvPr>
          <p:cNvPicPr>
            <a:picLocks noChangeAspect="1"/>
          </p:cNvPicPr>
          <p:nvPr/>
        </p:nvPicPr>
        <p:blipFill rotWithShape="1">
          <a:blip r:embed="rId2"/>
          <a:srcRect l="12201" t="20601" r="62600" b="10801"/>
          <a:stretch/>
        </p:blipFill>
        <p:spPr>
          <a:xfrm>
            <a:off x="3131840" y="26622"/>
            <a:ext cx="2880320" cy="4410490"/>
          </a:xfrm>
          <a:prstGeom prst="rect">
            <a:avLst/>
          </a:prstGeom>
        </p:spPr>
      </p:pic>
    </p:spTree>
    <p:extLst>
      <p:ext uri="{BB962C8B-B14F-4D97-AF65-F5344CB8AC3E}">
        <p14:creationId xmlns:p14="http://schemas.microsoft.com/office/powerpoint/2010/main" val="18216759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2060848"/>
            <a:ext cx="8784976"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UN PACTO ETERNO</a:t>
            </a:r>
          </a:p>
        </p:txBody>
      </p:sp>
      <p:pic>
        <p:nvPicPr>
          <p:cNvPr id="3" name="Picture 2">
            <a:extLst>
              <a:ext uri="{FF2B5EF4-FFF2-40B4-BE49-F238E27FC236}">
                <a16:creationId xmlns:a16="http://schemas.microsoft.com/office/drawing/2014/main" id="{1B24A94B-CA21-482F-8E18-F108A7309F94}"/>
              </a:ext>
            </a:extLst>
          </p:cNvPr>
          <p:cNvPicPr>
            <a:picLocks noChangeAspect="1"/>
          </p:cNvPicPr>
          <p:nvPr/>
        </p:nvPicPr>
        <p:blipFill rotWithShape="1">
          <a:blip r:embed="rId2"/>
          <a:srcRect l="12988" r="9838"/>
          <a:stretch/>
        </p:blipFill>
        <p:spPr>
          <a:xfrm>
            <a:off x="2195736" y="2708920"/>
            <a:ext cx="4680520" cy="2020938"/>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17:7</a:t>
            </a:r>
          </a:p>
        </p:txBody>
      </p:sp>
      <p:sp>
        <p:nvSpPr>
          <p:cNvPr id="8" name="2 CuadroTexto"/>
          <p:cNvSpPr txBox="1"/>
          <p:nvPr/>
        </p:nvSpPr>
        <p:spPr>
          <a:xfrm>
            <a:off x="0" y="432306"/>
            <a:ext cx="9144000" cy="1019959"/>
          </a:xfrm>
          <a:prstGeom prst="rect">
            <a:avLst/>
          </a:prstGeom>
          <a:noFill/>
        </p:spPr>
        <p:txBody>
          <a:bodyPr wrap="square" rtlCol="0">
            <a:spAutoFit/>
          </a:bodyPr>
          <a:lstStyle/>
          <a:p>
            <a:pPr algn="ctr">
              <a:lnSpc>
                <a:spcPts val="2400"/>
              </a:lnSpc>
            </a:pPr>
            <a:r>
              <a:rPr lang="es-ES" sz="2400" dirty="0">
                <a:solidFill>
                  <a:schemeClr val="bg1"/>
                </a:solidFill>
              </a:rPr>
              <a:t>Y estableceré mi pacto entre mí y ti, y tu descendencia después de ti en sus generaciones, por pacto perpetuo,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Yo soy Jehová,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Tree>
    <p:extLst>
      <p:ext uri="{BB962C8B-B14F-4D97-AF65-F5344CB8AC3E}">
        <p14:creationId xmlns:p14="http://schemas.microsoft.com/office/powerpoint/2010/main" val="2546356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chemeClr val="bg1"/>
                </a:solidFill>
              </a:rPr>
              <a:t>Y les dijo: Cuando oréis, decid: Padre nuestro que estás en los cielos, santificado sea tu nombre. Venga tu reino. Hágase tu voluntad, como en el cielo, así también en la tierra.</a:t>
            </a:r>
          </a:p>
        </p:txBody>
      </p:sp>
    </p:spTree>
    <p:extLst>
      <p:ext uri="{BB962C8B-B14F-4D97-AF65-F5344CB8AC3E}">
        <p14:creationId xmlns:p14="http://schemas.microsoft.com/office/powerpoint/2010/main" val="953155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santificado sea tu nombre. Venga tu reino. Hágase tu voluntad, como en el cielo, así también en la tierra.</a:t>
            </a:r>
          </a:p>
        </p:txBody>
      </p:sp>
    </p:spTree>
    <p:extLst>
      <p:ext uri="{BB962C8B-B14F-4D97-AF65-F5344CB8AC3E}">
        <p14:creationId xmlns:p14="http://schemas.microsoft.com/office/powerpoint/2010/main" val="36046868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chemeClr val="bg1"/>
                </a:solidFill>
              </a:rPr>
              <a:t>Padre, glorifica tu nombre. Entonces vino una voz del cielo: Lo he glorificado, y lo glorificaré otra vez. </a:t>
            </a:r>
          </a:p>
        </p:txBody>
      </p:sp>
    </p:spTree>
    <p:extLst>
      <p:ext uri="{BB962C8B-B14F-4D97-AF65-F5344CB8AC3E}">
        <p14:creationId xmlns:p14="http://schemas.microsoft.com/office/powerpoint/2010/main" val="1272667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rgbClr val="FFFF00"/>
                </a:solidFill>
              </a:rPr>
              <a:t>Padre, glorifica tu nombre. </a:t>
            </a:r>
            <a:r>
              <a:rPr lang="es-ES" sz="2400" dirty="0">
                <a:solidFill>
                  <a:schemeClr val="bg1"/>
                </a:solidFill>
              </a:rPr>
              <a:t>Entonces vino una voz del cielo: Lo he glorificado, y lo glorificaré otra vez. </a:t>
            </a:r>
          </a:p>
        </p:txBody>
      </p:sp>
    </p:spTree>
    <p:extLst>
      <p:ext uri="{BB962C8B-B14F-4D97-AF65-F5344CB8AC3E}">
        <p14:creationId xmlns:p14="http://schemas.microsoft.com/office/powerpoint/2010/main" val="191697248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rgbClr val="FFFF00"/>
                </a:solidFill>
              </a:rPr>
              <a:t>Padre, glorifica tu nombre. </a:t>
            </a:r>
            <a:r>
              <a:rPr lang="es-ES" sz="2400" dirty="0">
                <a:solidFill>
                  <a:srgbClr val="00B0F0"/>
                </a:solidFill>
              </a:rPr>
              <a:t>Entonces vino una voz del cielo: </a:t>
            </a:r>
            <a:r>
              <a:rPr lang="es-ES" sz="2400" dirty="0">
                <a:solidFill>
                  <a:schemeClr val="bg1"/>
                </a:solidFill>
              </a:rPr>
              <a:t>Lo he glorificado, y lo glorificaré otra vez. </a:t>
            </a:r>
          </a:p>
        </p:txBody>
      </p:sp>
    </p:spTree>
    <p:extLst>
      <p:ext uri="{BB962C8B-B14F-4D97-AF65-F5344CB8AC3E}">
        <p14:creationId xmlns:p14="http://schemas.microsoft.com/office/powerpoint/2010/main" val="358687446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rgbClr val="FFFF00"/>
                </a:solidFill>
              </a:rPr>
              <a:t>Padre, glorifica tu nombre. </a:t>
            </a:r>
            <a:r>
              <a:rPr lang="es-ES" sz="2400" dirty="0">
                <a:solidFill>
                  <a:srgbClr val="00B0F0"/>
                </a:solidFill>
              </a:rPr>
              <a:t>Entonces vino una voz del cielo: </a:t>
            </a:r>
            <a:r>
              <a:rPr lang="es-ES" sz="2400" dirty="0">
                <a:solidFill>
                  <a:srgbClr val="FFFF00"/>
                </a:solidFill>
              </a:rPr>
              <a:t>Lo he glorificado, y lo glorificaré otra vez.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Yo Jehová; este es mi nombre; y a otro no daré mi gloria, ni mi alabanza a esculturas. </a:t>
            </a:r>
          </a:p>
        </p:txBody>
      </p:sp>
    </p:spTree>
    <p:extLst>
      <p:ext uri="{BB962C8B-B14F-4D97-AF65-F5344CB8AC3E}">
        <p14:creationId xmlns:p14="http://schemas.microsoft.com/office/powerpoint/2010/main" val="1086574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rgbClr val="FFFF00"/>
                </a:solidFill>
              </a:rPr>
              <a:t>Padre, glorifica tu nombre. </a:t>
            </a:r>
            <a:r>
              <a:rPr lang="es-ES" sz="2400" dirty="0">
                <a:solidFill>
                  <a:srgbClr val="00B0F0"/>
                </a:solidFill>
              </a:rPr>
              <a:t>Entonces vino una voz del cielo: </a:t>
            </a:r>
            <a:r>
              <a:rPr lang="es-ES" sz="2400" dirty="0">
                <a:solidFill>
                  <a:srgbClr val="FFFF00"/>
                </a:solidFill>
              </a:rPr>
              <a:t>Lo he glorificado, y lo glorificaré otra vez.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chemeClr val="bg1"/>
                </a:solidFill>
              </a:rPr>
              <a:t>este es mi nombre; y a otro no daré mi gloria, ni mi alabanza a esculturas. </a:t>
            </a:r>
          </a:p>
        </p:txBody>
      </p:sp>
    </p:spTree>
    <p:extLst>
      <p:ext uri="{BB962C8B-B14F-4D97-AF65-F5344CB8AC3E}">
        <p14:creationId xmlns:p14="http://schemas.microsoft.com/office/powerpoint/2010/main" val="268415282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1187624" y="104402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11:2</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288032" y="1556792"/>
            <a:ext cx="4139952" cy="1943289"/>
          </a:xfrm>
          <a:prstGeom prst="rect">
            <a:avLst/>
          </a:prstGeom>
          <a:noFill/>
        </p:spPr>
        <p:txBody>
          <a:bodyPr wrap="square" rtlCol="0">
            <a:spAutoFit/>
          </a:bodyPr>
          <a:lstStyle/>
          <a:p>
            <a:pPr algn="ctr">
              <a:lnSpc>
                <a:spcPts val="2400"/>
              </a:lnSpc>
            </a:pPr>
            <a:r>
              <a:rPr lang="es-ES" sz="2400" dirty="0">
                <a:solidFill>
                  <a:srgbClr val="FFFF00"/>
                </a:solidFill>
              </a:rPr>
              <a:t>Y les dijo: Cuando oréis, decid: Padre nuestro que estás en los cielos,</a:t>
            </a:r>
            <a:r>
              <a:rPr lang="es-ES" sz="2400" dirty="0">
                <a:solidFill>
                  <a:schemeClr val="bg1"/>
                </a:solidFill>
              </a:rPr>
              <a:t> </a:t>
            </a:r>
            <a:r>
              <a:rPr lang="es-ES" sz="2400" dirty="0">
                <a:solidFill>
                  <a:srgbClr val="00B0F0"/>
                </a:solidFill>
              </a:rPr>
              <a:t>santificado sea tu nombre. </a:t>
            </a:r>
            <a:r>
              <a:rPr lang="es-ES" sz="2400" dirty="0">
                <a:solidFill>
                  <a:schemeClr val="bg1"/>
                </a:solidFill>
              </a:rPr>
              <a:t>Venga tu reino. Hágase tu voluntad, como en el cielo, así también en la tierra.</a:t>
            </a:r>
          </a:p>
        </p:txBody>
      </p:sp>
      <p:sp>
        <p:nvSpPr>
          <p:cNvPr id="10" name="1 CuadroTexto">
            <a:extLst>
              <a:ext uri="{FF2B5EF4-FFF2-40B4-BE49-F238E27FC236}">
                <a16:creationId xmlns:a16="http://schemas.microsoft.com/office/drawing/2014/main" id="{E4A38930-2BFD-4C32-AB5B-892CAD841137}"/>
              </a:ext>
            </a:extLst>
          </p:cNvPr>
          <p:cNvSpPr txBox="1"/>
          <p:nvPr/>
        </p:nvSpPr>
        <p:spPr>
          <a:xfrm>
            <a:off x="1115616" y="3420289"/>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12:28</a:t>
            </a:r>
          </a:p>
        </p:txBody>
      </p:sp>
      <p:sp>
        <p:nvSpPr>
          <p:cNvPr id="11" name="2 CuadroTexto">
            <a:extLst>
              <a:ext uri="{FF2B5EF4-FFF2-40B4-BE49-F238E27FC236}">
                <a16:creationId xmlns:a16="http://schemas.microsoft.com/office/drawing/2014/main" id="{5F53354D-DD90-4AA6-9983-A127ABC06A4D}"/>
              </a:ext>
            </a:extLst>
          </p:cNvPr>
          <p:cNvSpPr txBox="1"/>
          <p:nvPr/>
        </p:nvSpPr>
        <p:spPr>
          <a:xfrm>
            <a:off x="0" y="3921209"/>
            <a:ext cx="4716016" cy="1019959"/>
          </a:xfrm>
          <a:prstGeom prst="rect">
            <a:avLst/>
          </a:prstGeom>
          <a:noFill/>
        </p:spPr>
        <p:txBody>
          <a:bodyPr wrap="square" rtlCol="0">
            <a:spAutoFit/>
          </a:bodyPr>
          <a:lstStyle/>
          <a:p>
            <a:pPr algn="ctr">
              <a:lnSpc>
                <a:spcPts val="2400"/>
              </a:lnSpc>
            </a:pPr>
            <a:r>
              <a:rPr lang="es-ES" sz="2400" dirty="0">
                <a:solidFill>
                  <a:srgbClr val="FFFF00"/>
                </a:solidFill>
              </a:rPr>
              <a:t>Padre, glorifica tu nombre. </a:t>
            </a:r>
            <a:r>
              <a:rPr lang="es-ES" sz="2400" dirty="0">
                <a:solidFill>
                  <a:srgbClr val="00B0F0"/>
                </a:solidFill>
              </a:rPr>
              <a:t>Entonces vino una voz del cielo: </a:t>
            </a:r>
            <a:r>
              <a:rPr lang="es-ES" sz="2400" dirty="0">
                <a:solidFill>
                  <a:srgbClr val="FFFF00"/>
                </a:solidFill>
              </a:rPr>
              <a:t>Lo he glorificado, y lo glorificaré otra vez.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Tree>
    <p:extLst>
      <p:ext uri="{BB962C8B-B14F-4D97-AF65-F5344CB8AC3E}">
        <p14:creationId xmlns:p14="http://schemas.microsoft.com/office/powerpoint/2010/main" val="2762929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chemeClr val="bg1"/>
                </a:solidFill>
              </a:rPr>
              <a:t>Dijo Moisés a Dios: He aquí que llego yo a los hijos de Israel, y les digo: El Dios de vuestros padres me ha enviado a vosotros.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Tree>
    <p:extLst>
      <p:ext uri="{BB962C8B-B14F-4D97-AF65-F5344CB8AC3E}">
        <p14:creationId xmlns:p14="http://schemas.microsoft.com/office/powerpoint/2010/main" val="3211601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chemeClr val="bg1"/>
                </a:solidFill>
              </a:rPr>
              <a:t>He aquí que llego yo a los hijos de Israel, y les digo: El Dios de vuestros padres me ha enviado a vosotros.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Tree>
    <p:extLst>
      <p:ext uri="{BB962C8B-B14F-4D97-AF65-F5344CB8AC3E}">
        <p14:creationId xmlns:p14="http://schemas.microsoft.com/office/powerpoint/2010/main" val="110020736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El Dios de vuestros padres me ha enviado a vosotros.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Tree>
    <p:extLst>
      <p:ext uri="{BB962C8B-B14F-4D97-AF65-F5344CB8AC3E}">
        <p14:creationId xmlns:p14="http://schemas.microsoft.com/office/powerpoint/2010/main" val="136739149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chemeClr val="bg1"/>
                </a:solidFill>
              </a:rPr>
              <a:t>Además dijo Dios a Moisés: Así dirás a los hijos de Israel: Jehová, el Dios de vuestros padres, el Dios de Abraham, Dios de Isaac y Dios de Jacob, me ha enviado a vosotros. Este es mi nombre para siempre; con él se me recordará por todos los siglos. </a:t>
            </a:r>
          </a:p>
        </p:txBody>
      </p:sp>
    </p:spTree>
    <p:extLst>
      <p:ext uri="{BB962C8B-B14F-4D97-AF65-F5344CB8AC3E}">
        <p14:creationId xmlns:p14="http://schemas.microsoft.com/office/powerpoint/2010/main" val="149940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chemeClr val="bg1"/>
                </a:solidFill>
              </a:rPr>
              <a:t>Jehová, el Dios de vuestros padres, el Dios de Abraham, Dios de Isaac y Dios de Jacob, me ha enviado a vosotros. Este es mi nombre para siempre; con él se me recordará por todos los siglos. </a:t>
            </a:r>
          </a:p>
        </p:txBody>
      </p:sp>
    </p:spTree>
    <p:extLst>
      <p:ext uri="{BB962C8B-B14F-4D97-AF65-F5344CB8AC3E}">
        <p14:creationId xmlns:p14="http://schemas.microsoft.com/office/powerpoint/2010/main" val="191174198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chemeClr val="bg1"/>
                </a:solidFill>
              </a:rPr>
              <a:t>Este es mi nombre para siempre; con él se me recordará por todos los siglos. </a:t>
            </a:r>
          </a:p>
        </p:txBody>
      </p:sp>
    </p:spTree>
    <p:extLst>
      <p:ext uri="{BB962C8B-B14F-4D97-AF65-F5344CB8AC3E}">
        <p14:creationId xmlns:p14="http://schemas.microsoft.com/office/powerpoint/2010/main" val="388626143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Si ellos me preguntaren: ¿Cuál es su nombre?, ¿qué les responderé? 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rgbClr val="FFFF00"/>
                </a:solidFill>
              </a:rPr>
              <a:t>Este es mi nombre para siempre; con él se me recordará por todos los siglos. </a:t>
            </a:r>
          </a:p>
        </p:txBody>
      </p:sp>
    </p:spTree>
    <p:extLst>
      <p:ext uri="{BB962C8B-B14F-4D97-AF65-F5344CB8AC3E}">
        <p14:creationId xmlns:p14="http://schemas.microsoft.com/office/powerpoint/2010/main" val="181471140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a:t>
            </a:r>
            <a:r>
              <a:rPr lang="es-ES" sz="2400" dirty="0">
                <a:solidFill>
                  <a:srgbClr val="00B0F0"/>
                </a:solidFill>
              </a:rPr>
              <a:t>Si ellos me preguntaren: ¿Cuál es su nombre?, ¿qué les responderé? </a:t>
            </a:r>
            <a:r>
              <a:rPr lang="es-ES" sz="2400" dirty="0">
                <a:solidFill>
                  <a:schemeClr val="bg1"/>
                </a:solidFill>
              </a:rPr>
              <a:t>Y respondió Dios a Moisés: YO SOY EL QUE SOY. 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rgbClr val="FFFF00"/>
                </a:solidFill>
              </a:rPr>
              <a:t>Este es mi nombre para siempre; con él se me recordará por todos los siglos. </a:t>
            </a:r>
          </a:p>
        </p:txBody>
      </p:sp>
    </p:spTree>
    <p:extLst>
      <p:ext uri="{BB962C8B-B14F-4D97-AF65-F5344CB8AC3E}">
        <p14:creationId xmlns:p14="http://schemas.microsoft.com/office/powerpoint/2010/main" val="46690502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a:t>
            </a:r>
            <a:r>
              <a:rPr lang="es-ES" sz="2400" dirty="0">
                <a:solidFill>
                  <a:srgbClr val="00B0F0"/>
                </a:solidFill>
              </a:rPr>
              <a:t>Si ellos me preguntaren: ¿Cuál es su nombre?, ¿qué les responderé? </a:t>
            </a:r>
            <a:r>
              <a:rPr lang="es-ES" sz="2400" dirty="0">
                <a:solidFill>
                  <a:schemeClr val="bg1"/>
                </a:solidFill>
              </a:rPr>
              <a:t>Y respondió Dios a Moisés: </a:t>
            </a:r>
            <a:r>
              <a:rPr lang="es-ES" sz="2400" dirty="0">
                <a:solidFill>
                  <a:srgbClr val="FFFF00"/>
                </a:solidFill>
              </a:rPr>
              <a:t>YO SOY EL QUE SOY. </a:t>
            </a:r>
            <a:r>
              <a:rPr lang="es-ES" sz="2400" dirty="0">
                <a:solidFill>
                  <a:schemeClr val="bg1"/>
                </a:solidFill>
              </a:rPr>
              <a:t>Y dijo: 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rgbClr val="FFFF00"/>
                </a:solidFill>
              </a:rPr>
              <a:t>Este es mi nombre para siempre; con él se me recordará por todos los siglos. </a:t>
            </a:r>
          </a:p>
        </p:txBody>
      </p:sp>
    </p:spTree>
    <p:extLst>
      <p:ext uri="{BB962C8B-B14F-4D97-AF65-F5344CB8AC3E}">
        <p14:creationId xmlns:p14="http://schemas.microsoft.com/office/powerpoint/2010/main" val="357871393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que te saqué de </a:t>
            </a:r>
            <a:r>
              <a:rPr lang="es-ES" sz="2400" dirty="0" err="1">
                <a:solidFill>
                  <a:schemeClr val="bg1"/>
                </a:solidFill>
              </a:rPr>
              <a:t>Ur</a:t>
            </a:r>
            <a:r>
              <a:rPr lang="es-ES" sz="2400" dirty="0">
                <a:solidFill>
                  <a:schemeClr val="bg1"/>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a:t>
            </a:r>
            <a:r>
              <a:rPr lang="es-ES" sz="2400" dirty="0">
                <a:solidFill>
                  <a:srgbClr val="00B0F0"/>
                </a:solidFill>
              </a:rPr>
              <a:t>Si ellos me preguntaren: ¿Cuál es su nombre?, ¿qué les responderé? </a:t>
            </a:r>
            <a:r>
              <a:rPr lang="es-ES" sz="2400" dirty="0">
                <a:solidFill>
                  <a:schemeClr val="bg1"/>
                </a:solidFill>
              </a:rPr>
              <a:t>Y respondió Dios a Moisés: </a:t>
            </a:r>
            <a:r>
              <a:rPr lang="es-ES" sz="2400" dirty="0">
                <a:solidFill>
                  <a:srgbClr val="FFFF00"/>
                </a:solidFill>
              </a:rPr>
              <a:t>YO SOY EL QUE SOY. </a:t>
            </a:r>
            <a:r>
              <a:rPr lang="es-ES" sz="2400" dirty="0">
                <a:solidFill>
                  <a:schemeClr val="bg1"/>
                </a:solidFill>
              </a:rPr>
              <a:t>Y dijo: </a:t>
            </a:r>
            <a:r>
              <a:rPr lang="es-ES" sz="2400" dirty="0">
                <a:solidFill>
                  <a:srgbClr val="00B0F0"/>
                </a:solidFill>
              </a:rPr>
              <a:t>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rgbClr val="FFFF00"/>
                </a:solidFill>
              </a:rPr>
              <a:t>Este es mi nombre para siempre; con él se me recordará por todos los siglos. </a:t>
            </a:r>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Tree>
    <p:extLst>
      <p:ext uri="{BB962C8B-B14F-4D97-AF65-F5344CB8AC3E}">
        <p14:creationId xmlns:p14="http://schemas.microsoft.com/office/powerpoint/2010/main" val="2318751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15:7</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Y le dijo: </a:t>
            </a:r>
            <a:r>
              <a:rPr lang="es-ES" sz="2400" dirty="0">
                <a:solidFill>
                  <a:srgbClr val="FFFF00"/>
                </a:solidFill>
              </a:rPr>
              <a:t>Yo soy Jehová</a:t>
            </a:r>
            <a:r>
              <a:rPr lang="es-ES" sz="2400" dirty="0">
                <a:solidFill>
                  <a:schemeClr val="bg1"/>
                </a:solidFill>
              </a:rPr>
              <a:t>, </a:t>
            </a:r>
            <a:r>
              <a:rPr lang="es-ES" sz="2400" dirty="0">
                <a:solidFill>
                  <a:srgbClr val="00B0F0"/>
                </a:solidFill>
              </a:rPr>
              <a:t>que te saqué de </a:t>
            </a:r>
            <a:r>
              <a:rPr lang="es-ES" sz="2400" dirty="0" err="1">
                <a:solidFill>
                  <a:srgbClr val="00B0F0"/>
                </a:solidFill>
              </a:rPr>
              <a:t>Ur</a:t>
            </a:r>
            <a:r>
              <a:rPr lang="es-ES" sz="2400" dirty="0">
                <a:solidFill>
                  <a:srgbClr val="00B0F0"/>
                </a:solidFill>
              </a:rPr>
              <a:t> de los caldeos, para darte a heredar esta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6" name="1 CuadroTexto">
            <a:extLst>
              <a:ext uri="{FF2B5EF4-FFF2-40B4-BE49-F238E27FC236}">
                <a16:creationId xmlns:a16="http://schemas.microsoft.com/office/drawing/2014/main" id="{E54DC87B-63E0-4495-808E-33E4EA47482B}"/>
              </a:ext>
            </a:extLst>
          </p:cNvPr>
          <p:cNvSpPr txBox="1"/>
          <p:nvPr/>
        </p:nvSpPr>
        <p:spPr>
          <a:xfrm>
            <a:off x="807229" y="1098611"/>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3:13, 14</a:t>
            </a:r>
          </a:p>
        </p:txBody>
      </p:sp>
      <p:sp>
        <p:nvSpPr>
          <p:cNvPr id="9" name="2 CuadroTexto">
            <a:extLst>
              <a:ext uri="{FF2B5EF4-FFF2-40B4-BE49-F238E27FC236}">
                <a16:creationId xmlns:a16="http://schemas.microsoft.com/office/drawing/2014/main" id="{6C44B06C-E4D4-45D4-846E-AC41900C3841}"/>
              </a:ext>
            </a:extLst>
          </p:cNvPr>
          <p:cNvSpPr txBox="1"/>
          <p:nvPr/>
        </p:nvSpPr>
        <p:spPr>
          <a:xfrm>
            <a:off x="35496" y="1683386"/>
            <a:ext cx="4645022" cy="2866619"/>
          </a:xfrm>
          <a:prstGeom prst="rect">
            <a:avLst/>
          </a:prstGeom>
          <a:noFill/>
        </p:spPr>
        <p:txBody>
          <a:bodyPr wrap="square" rtlCol="0">
            <a:spAutoFit/>
          </a:bodyPr>
          <a:lstStyle/>
          <a:p>
            <a:pPr algn="ctr">
              <a:lnSpc>
                <a:spcPts val="2400"/>
              </a:lnSpc>
            </a:pPr>
            <a:r>
              <a:rPr lang="es-ES" sz="2400" dirty="0">
                <a:solidFill>
                  <a:srgbClr val="FFFF00"/>
                </a:solidFill>
              </a:rPr>
              <a:t>Dijo Moisés a Dios: </a:t>
            </a:r>
            <a:r>
              <a:rPr lang="es-ES" sz="2400" dirty="0">
                <a:solidFill>
                  <a:srgbClr val="00B0F0"/>
                </a:solidFill>
              </a:rPr>
              <a:t>He aquí que llego yo a los hijos de Israel, y les digo:</a:t>
            </a:r>
            <a:r>
              <a:rPr lang="es-ES" sz="2400" dirty="0">
                <a:solidFill>
                  <a:schemeClr val="bg1"/>
                </a:solidFill>
              </a:rPr>
              <a:t> </a:t>
            </a:r>
            <a:r>
              <a:rPr lang="es-ES" sz="2400" dirty="0">
                <a:solidFill>
                  <a:srgbClr val="FFFF00"/>
                </a:solidFill>
              </a:rPr>
              <a:t>El Dios de vuestros padres me ha enviado a vosotros</a:t>
            </a:r>
            <a:r>
              <a:rPr lang="es-ES" sz="2400" dirty="0">
                <a:solidFill>
                  <a:schemeClr val="bg1"/>
                </a:solidFill>
              </a:rPr>
              <a:t>. </a:t>
            </a:r>
            <a:r>
              <a:rPr lang="es-ES" sz="2400" dirty="0">
                <a:solidFill>
                  <a:srgbClr val="00B0F0"/>
                </a:solidFill>
              </a:rPr>
              <a:t>Si ellos me preguntaren: ¿Cuál es su nombre?, ¿qué les responderé? </a:t>
            </a:r>
            <a:r>
              <a:rPr lang="es-ES" sz="2400" dirty="0">
                <a:solidFill>
                  <a:schemeClr val="bg1"/>
                </a:solidFill>
              </a:rPr>
              <a:t>Y respondió Dios a Moisés: </a:t>
            </a:r>
            <a:r>
              <a:rPr lang="es-ES" sz="2400" dirty="0">
                <a:solidFill>
                  <a:srgbClr val="FFFF00"/>
                </a:solidFill>
              </a:rPr>
              <a:t>YO SOY EL QUE SOY. </a:t>
            </a:r>
            <a:r>
              <a:rPr lang="es-ES" sz="2400" dirty="0">
                <a:solidFill>
                  <a:schemeClr val="bg1"/>
                </a:solidFill>
              </a:rPr>
              <a:t>Y dijo: </a:t>
            </a:r>
            <a:r>
              <a:rPr lang="es-ES" sz="2400" dirty="0">
                <a:solidFill>
                  <a:srgbClr val="00B0F0"/>
                </a:solidFill>
              </a:rPr>
              <a:t>Así dirás a los hijos de Israel: YO SOY me envió a vosotros. </a:t>
            </a:r>
          </a:p>
        </p:txBody>
      </p:sp>
      <p:sp>
        <p:nvSpPr>
          <p:cNvPr id="12" name="1 CuadroTexto">
            <a:extLst>
              <a:ext uri="{FF2B5EF4-FFF2-40B4-BE49-F238E27FC236}">
                <a16:creationId xmlns:a16="http://schemas.microsoft.com/office/drawing/2014/main" id="{891893EF-8F6E-4385-84AE-893E045249E5}"/>
              </a:ext>
            </a:extLst>
          </p:cNvPr>
          <p:cNvSpPr txBox="1"/>
          <p:nvPr/>
        </p:nvSpPr>
        <p:spPr>
          <a:xfrm>
            <a:off x="5906819" y="1057209"/>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42:8</a:t>
            </a:r>
          </a:p>
        </p:txBody>
      </p:sp>
      <p:sp>
        <p:nvSpPr>
          <p:cNvPr id="13" name="2 CuadroTexto">
            <a:extLst>
              <a:ext uri="{FF2B5EF4-FFF2-40B4-BE49-F238E27FC236}">
                <a16:creationId xmlns:a16="http://schemas.microsoft.com/office/drawing/2014/main" id="{4D195D6F-4D9D-43B9-972F-F7691A367688}"/>
              </a:ext>
            </a:extLst>
          </p:cNvPr>
          <p:cNvSpPr txBox="1"/>
          <p:nvPr/>
        </p:nvSpPr>
        <p:spPr>
          <a:xfrm>
            <a:off x="5148064" y="1616953"/>
            <a:ext cx="3995936" cy="1019959"/>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Yo Jehová; </a:t>
            </a:r>
            <a:r>
              <a:rPr lang="es-ES" sz="2400" dirty="0">
                <a:solidFill>
                  <a:srgbClr val="00B0F0"/>
                </a:solidFill>
              </a:rPr>
              <a:t>este es mi nombre; </a:t>
            </a:r>
            <a:r>
              <a:rPr lang="es-ES" sz="2400" dirty="0">
                <a:solidFill>
                  <a:schemeClr val="bg1"/>
                </a:solidFill>
              </a:rPr>
              <a:t>y a otro no daré mi gloria, ni mi alabanza a esculturas. </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1" name="1 CuadroTexto">
            <a:extLst>
              <a:ext uri="{FF2B5EF4-FFF2-40B4-BE49-F238E27FC236}">
                <a16:creationId xmlns:a16="http://schemas.microsoft.com/office/drawing/2014/main" id="{48B55B79-B2BB-4E3A-A149-30DA4110FD6F}"/>
              </a:ext>
            </a:extLst>
          </p:cNvPr>
          <p:cNvSpPr txBox="1"/>
          <p:nvPr/>
        </p:nvSpPr>
        <p:spPr>
          <a:xfrm>
            <a:off x="2188591" y="4880029"/>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3:15</a:t>
            </a:r>
          </a:p>
        </p:txBody>
      </p:sp>
      <p:sp>
        <p:nvSpPr>
          <p:cNvPr id="15" name="2 CuadroTexto">
            <a:extLst>
              <a:ext uri="{FF2B5EF4-FFF2-40B4-BE49-F238E27FC236}">
                <a16:creationId xmlns:a16="http://schemas.microsoft.com/office/drawing/2014/main" id="{10EF70EB-40F5-488A-89AC-D5060D491CDF}"/>
              </a:ext>
            </a:extLst>
          </p:cNvPr>
          <p:cNvSpPr txBox="1"/>
          <p:nvPr/>
        </p:nvSpPr>
        <p:spPr>
          <a:xfrm>
            <a:off x="35496" y="5445224"/>
            <a:ext cx="9073008" cy="1327736"/>
          </a:xfrm>
          <a:prstGeom prst="rect">
            <a:avLst/>
          </a:prstGeom>
          <a:noFill/>
        </p:spPr>
        <p:txBody>
          <a:bodyPr wrap="square" rtlCol="0">
            <a:spAutoFit/>
          </a:bodyPr>
          <a:lstStyle/>
          <a:p>
            <a:pPr algn="ctr">
              <a:lnSpc>
                <a:spcPts val="2400"/>
              </a:lnSpc>
            </a:pPr>
            <a:r>
              <a:rPr lang="es-ES" sz="2400" dirty="0">
                <a:solidFill>
                  <a:srgbClr val="FFFF00"/>
                </a:solidFill>
              </a:rPr>
              <a:t>Además dijo Dios a Moisés: Así dirás a los hijos de Israel: </a:t>
            </a:r>
            <a:r>
              <a:rPr lang="es-ES" sz="2400" dirty="0">
                <a:solidFill>
                  <a:srgbClr val="00B0F0"/>
                </a:solidFill>
              </a:rPr>
              <a:t>Jehová, el Dios de vuestros padres, el Dios de Abraham, Dios de Isaac y Dios de Jacob, me ha enviado a vosotros. </a:t>
            </a:r>
            <a:r>
              <a:rPr lang="es-ES" sz="2400" dirty="0">
                <a:solidFill>
                  <a:srgbClr val="FFFF00"/>
                </a:solidFill>
              </a:rPr>
              <a:t>Este es mi nombre para siempre; con él se me recordará por todos los siglos. </a:t>
            </a:r>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059053C9-6AC3-4276-BAF2-DECF53A5D53D}"/>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Tree>
    <p:extLst>
      <p:ext uri="{BB962C8B-B14F-4D97-AF65-F5344CB8AC3E}">
        <p14:creationId xmlns:p14="http://schemas.microsoft.com/office/powerpoint/2010/main" val="663326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Era Abram de edad de noventa y nueve años, cuando le apareció Jehová y le dijo: Yo soy el Dios Todopoderoso; anda delante de mí y sé perfecto.</a:t>
            </a:r>
            <a:endParaRPr lang="es-ES" sz="2400" dirty="0">
              <a:solidFill>
                <a:srgbClr val="00B0F0"/>
              </a:solidFill>
            </a:endParaRP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Tree>
    <p:extLst>
      <p:ext uri="{BB962C8B-B14F-4D97-AF65-F5344CB8AC3E}">
        <p14:creationId xmlns:p14="http://schemas.microsoft.com/office/powerpoint/2010/main" val="21728287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Yo soy el Dios Todopoderoso; anda delante de mí y sé perfecto.</a:t>
            </a:r>
            <a:endParaRPr lang="es-ES" sz="2400" dirty="0">
              <a:solidFill>
                <a:srgbClr val="00B0F0"/>
              </a:solidFill>
            </a:endParaRP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Tree>
    <p:extLst>
      <p:ext uri="{BB962C8B-B14F-4D97-AF65-F5344CB8AC3E}">
        <p14:creationId xmlns:p14="http://schemas.microsoft.com/office/powerpoint/2010/main" val="175849895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endParaRPr lang="es-ES" sz="2400" dirty="0">
              <a:solidFill>
                <a:srgbClr val="00B0F0"/>
              </a:solidFill>
            </a:endParaRP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chemeClr val="bg1"/>
                </a:solidFill>
              </a:rPr>
              <a:t>Y le dijo Dios: Tu nombre es Jacob; no se llamará más tu nombre Jacob, sino Israel será tu nombre; y llamó su nombre Israel. También le dijo Dios: Yo soy el Dios omnipotente: crece y multiplícate; una nación y conjunto de naciones procederán de ti, y reyes saldrán de tus lomos. </a:t>
            </a:r>
          </a:p>
        </p:txBody>
      </p:sp>
      <p:sp>
        <p:nvSpPr>
          <p:cNvPr id="11" name="Rectangle 10">
            <a:extLst>
              <a:ext uri="{FF2B5EF4-FFF2-40B4-BE49-F238E27FC236}">
                <a16:creationId xmlns:a16="http://schemas.microsoft.com/office/drawing/2014/main" id="{969F6A58-41F9-4BFC-8A18-0CB53B0BF167}"/>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2" name="Rectangle 11">
            <a:extLst>
              <a:ext uri="{FF2B5EF4-FFF2-40B4-BE49-F238E27FC236}">
                <a16:creationId xmlns:a16="http://schemas.microsoft.com/office/drawing/2014/main" id="{0510003B-5402-49D9-A9AA-57B1BC0BAFD9}"/>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3" name="2 CuadroTexto">
            <a:extLst>
              <a:ext uri="{FF2B5EF4-FFF2-40B4-BE49-F238E27FC236}">
                <a16:creationId xmlns:a16="http://schemas.microsoft.com/office/drawing/2014/main" id="{278037C6-F8CF-4028-9E7D-CECFC2281347}"/>
              </a:ext>
            </a:extLst>
          </p:cNvPr>
          <p:cNvSpPr txBox="1"/>
          <p:nvPr/>
        </p:nvSpPr>
        <p:spPr>
          <a:xfrm>
            <a:off x="-35496" y="5765313"/>
            <a:ext cx="9144000" cy="1019959"/>
          </a:xfrm>
          <a:prstGeom prst="rect">
            <a:avLst/>
          </a:prstGeom>
          <a:noFill/>
        </p:spPr>
        <p:txBody>
          <a:bodyPr wrap="square" rtlCol="0">
            <a:spAutoFit/>
          </a:bodyPr>
          <a:lstStyle/>
          <a:p>
            <a:pPr algn="ctr">
              <a:lnSpc>
                <a:spcPts val="2400"/>
              </a:lnSpc>
            </a:pPr>
            <a:r>
              <a:rPr lang="es-ES" sz="2400" dirty="0">
                <a:solidFill>
                  <a:schemeClr val="bg1"/>
                </a:solidFill>
              </a:rPr>
              <a:t>Cuando Abram tenía noventa y nueve años, el Señor se le apareció y le dijo: «</a:t>
            </a:r>
            <a:r>
              <a:rPr lang="es-ES" sz="2400" dirty="0">
                <a:solidFill>
                  <a:srgbClr val="FFFF00"/>
                </a:solidFill>
              </a:rPr>
              <a:t>Yo soy El-Shaddai</a:t>
            </a:r>
            <a:r>
              <a:rPr lang="es-ES" sz="2400" dirty="0">
                <a:solidFill>
                  <a:schemeClr val="bg1"/>
                </a:solidFill>
              </a:rPr>
              <a:t>, </a:t>
            </a:r>
            <a:r>
              <a:rPr lang="es-ES" sz="2400" dirty="0">
                <a:solidFill>
                  <a:srgbClr val="00B0F0"/>
                </a:solidFill>
              </a:rPr>
              <a:t>“Dios Todopoderoso”. </a:t>
            </a:r>
            <a:r>
              <a:rPr lang="es-ES" sz="2400" dirty="0">
                <a:solidFill>
                  <a:schemeClr val="bg1"/>
                </a:solidFill>
              </a:rPr>
              <a:t>Sírveme con fidelidad y lleva una vida intachable (NTV).</a:t>
            </a:r>
          </a:p>
        </p:txBody>
      </p:sp>
    </p:spTree>
    <p:extLst>
      <p:ext uri="{BB962C8B-B14F-4D97-AF65-F5344CB8AC3E}">
        <p14:creationId xmlns:p14="http://schemas.microsoft.com/office/powerpoint/2010/main" val="3648580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endParaRPr lang="es-ES" sz="2400" dirty="0">
              <a:solidFill>
                <a:srgbClr val="00B0F0"/>
              </a:solidFill>
            </a:endParaRP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chemeClr val="bg1"/>
                </a:solidFill>
              </a:rPr>
              <a:t>no se llamará más tu nombre Jacob, sino Israel será tu nombre; y llamó su nombre Israel. También le dijo Dios: Yo soy el Dios omnipotente: crece y multiplícate; una nación y conjunto de naciones procederán de ti, y reyes saldrán de tus lomos. </a:t>
            </a:r>
          </a:p>
        </p:txBody>
      </p:sp>
      <p:sp>
        <p:nvSpPr>
          <p:cNvPr id="11" name="Rectangle 10">
            <a:extLst>
              <a:ext uri="{FF2B5EF4-FFF2-40B4-BE49-F238E27FC236}">
                <a16:creationId xmlns:a16="http://schemas.microsoft.com/office/drawing/2014/main" id="{A6C37808-1D54-41FA-AC03-468251571274}"/>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2" name="Rectangle 11">
            <a:extLst>
              <a:ext uri="{FF2B5EF4-FFF2-40B4-BE49-F238E27FC236}">
                <a16:creationId xmlns:a16="http://schemas.microsoft.com/office/drawing/2014/main" id="{EC22349C-6A66-414E-9390-6454BD7E2D5C}"/>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Tree>
    <p:extLst>
      <p:ext uri="{BB962C8B-B14F-4D97-AF65-F5344CB8AC3E}">
        <p14:creationId xmlns:p14="http://schemas.microsoft.com/office/powerpoint/2010/main" val="393078424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endParaRPr lang="es-ES" sz="2400" dirty="0">
              <a:solidFill>
                <a:srgbClr val="00B0F0"/>
              </a:solidFill>
            </a:endParaRP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También le dijo Dios: Yo soy el Dios omnipotente: crece y multiplícate; una nación y conjunto de naciones procederán de ti, y reyes saldrán de tus lomos. </a:t>
            </a:r>
          </a:p>
        </p:txBody>
      </p:sp>
      <p:sp>
        <p:nvSpPr>
          <p:cNvPr id="11" name="Rectangle 10">
            <a:extLst>
              <a:ext uri="{FF2B5EF4-FFF2-40B4-BE49-F238E27FC236}">
                <a16:creationId xmlns:a16="http://schemas.microsoft.com/office/drawing/2014/main" id="{B26667FE-0C58-4DE6-84DB-D7F8C9188449}"/>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2" name="Rectangle 11">
            <a:extLst>
              <a:ext uri="{FF2B5EF4-FFF2-40B4-BE49-F238E27FC236}">
                <a16:creationId xmlns:a16="http://schemas.microsoft.com/office/drawing/2014/main" id="{11FD81E6-0E5C-4D92-897C-CE4F4E327180}"/>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Tree>
    <p:extLst>
      <p:ext uri="{BB962C8B-B14F-4D97-AF65-F5344CB8AC3E}">
        <p14:creationId xmlns:p14="http://schemas.microsoft.com/office/powerpoint/2010/main" val="110489228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chemeClr val="bg1"/>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Y pondré mi pacto entre mí y ti, y te multiplicaré en gran manera. 6 Y te multiplicaré en gran manera, y haré naciones de ti, y reyes saldrán de ti. </a:t>
            </a:r>
          </a:p>
        </p:txBody>
      </p:sp>
    </p:spTree>
    <p:extLst>
      <p:ext uri="{BB962C8B-B14F-4D97-AF65-F5344CB8AC3E}">
        <p14:creationId xmlns:p14="http://schemas.microsoft.com/office/powerpoint/2010/main" val="1380133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chemeClr val="bg1"/>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y te multiplicaré en gran manera. 6 Y te multiplicaré en gran manera, y haré naciones de ti, y reyes saldrán de ti. </a:t>
            </a:r>
          </a:p>
        </p:txBody>
      </p:sp>
    </p:spTree>
    <p:extLst>
      <p:ext uri="{BB962C8B-B14F-4D97-AF65-F5344CB8AC3E}">
        <p14:creationId xmlns:p14="http://schemas.microsoft.com/office/powerpoint/2010/main" val="289799615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chemeClr val="bg1"/>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Y te multiplicaré en gran manera, y haré naciones de ti, y reyes saldrán de ti. </a:t>
            </a:r>
          </a:p>
        </p:txBody>
      </p:sp>
    </p:spTree>
    <p:extLst>
      <p:ext uri="{BB962C8B-B14F-4D97-AF65-F5344CB8AC3E}">
        <p14:creationId xmlns:p14="http://schemas.microsoft.com/office/powerpoint/2010/main" val="352848615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chemeClr val="bg1"/>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chemeClr val="bg1"/>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Tree>
    <p:extLst>
      <p:ext uri="{BB962C8B-B14F-4D97-AF65-F5344CB8AC3E}">
        <p14:creationId xmlns:p14="http://schemas.microsoft.com/office/powerpoint/2010/main" val="66774735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chemeClr val="bg1"/>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Tree>
    <p:extLst>
      <p:ext uri="{BB962C8B-B14F-4D97-AF65-F5344CB8AC3E}">
        <p14:creationId xmlns:p14="http://schemas.microsoft.com/office/powerpoint/2010/main" val="240331908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484657" y="1124744"/>
            <a:ext cx="37273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35:10, 11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636697"/>
            <a:ext cx="4716016" cy="2558842"/>
          </a:xfrm>
          <a:prstGeom prst="rect">
            <a:avLst/>
          </a:prstGeom>
          <a:noFill/>
        </p:spPr>
        <p:txBody>
          <a:bodyPr wrap="square" rtlCol="0">
            <a:spAutoFit/>
          </a:bodyPr>
          <a:lstStyle/>
          <a:p>
            <a:pPr algn="ctr">
              <a:lnSpc>
                <a:spcPts val="2400"/>
              </a:lnSpc>
            </a:pPr>
            <a:r>
              <a:rPr lang="es-ES" sz="2400" dirty="0">
                <a:solidFill>
                  <a:srgbClr val="FFFF00"/>
                </a:solidFill>
              </a:rPr>
              <a:t>Y le dijo Dios: Tu nombre es Jacob; </a:t>
            </a:r>
            <a:r>
              <a:rPr lang="es-ES" sz="2400" dirty="0">
                <a:solidFill>
                  <a:srgbClr val="00B0F0"/>
                </a:solidFill>
              </a:rPr>
              <a:t>no se llamará más tu nombre Jacob, sino Israel será tu nombre; y llamó su nombre Israel.</a:t>
            </a:r>
            <a:r>
              <a:rPr lang="es-ES" sz="2400" dirty="0">
                <a:solidFill>
                  <a:schemeClr val="bg1"/>
                </a:solidFill>
              </a:rPr>
              <a:t> </a:t>
            </a:r>
            <a:r>
              <a:rPr lang="es-ES" sz="2400" dirty="0">
                <a:solidFill>
                  <a:srgbClr val="FFFF00"/>
                </a:solidFill>
              </a:rPr>
              <a:t>También le dijo Dios: Yo soy el Dios omnipotente: </a:t>
            </a:r>
            <a:r>
              <a:rPr lang="es-ES" sz="2400" dirty="0">
                <a:solidFill>
                  <a:srgbClr val="92D050"/>
                </a:solidFill>
              </a:rPr>
              <a:t>crece y multiplícate; una nación y conjunto de naciones procederán de ti, y reyes saldrán de tus lomos. </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Tree>
    <p:extLst>
      <p:ext uri="{BB962C8B-B14F-4D97-AF65-F5344CB8AC3E}">
        <p14:creationId xmlns:p14="http://schemas.microsoft.com/office/powerpoint/2010/main" val="42582326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82363" y="1124744"/>
            <a:ext cx="2765501"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28:3</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120862" y="1636786"/>
            <a:ext cx="3731059" cy="1327736"/>
          </a:xfrm>
          <a:prstGeom prst="rect">
            <a:avLst/>
          </a:prstGeom>
          <a:noFill/>
        </p:spPr>
        <p:txBody>
          <a:bodyPr wrap="square" rtlCol="0">
            <a:spAutoFit/>
          </a:bodyPr>
          <a:lstStyle/>
          <a:p>
            <a:pPr algn="ctr">
              <a:lnSpc>
                <a:spcPts val="2400"/>
              </a:lnSpc>
            </a:pPr>
            <a:r>
              <a:rPr lang="es-ES" sz="2400" dirty="0">
                <a:solidFill>
                  <a:schemeClr val="bg1"/>
                </a:solidFill>
              </a:rPr>
              <a:t>Y el Dios omnipotente te bendiga, y te haga fructificar y te multiplique, hasta llegar a ser multitud de pueblos</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Tree>
    <p:extLst>
      <p:ext uri="{BB962C8B-B14F-4D97-AF65-F5344CB8AC3E}">
        <p14:creationId xmlns:p14="http://schemas.microsoft.com/office/powerpoint/2010/main" val="4214714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82363" y="1124744"/>
            <a:ext cx="2765501"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28:3</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120862" y="1636786"/>
            <a:ext cx="3731059" cy="1327736"/>
          </a:xfrm>
          <a:prstGeom prst="rect">
            <a:avLst/>
          </a:prstGeom>
          <a:noFill/>
        </p:spPr>
        <p:txBody>
          <a:bodyPr wrap="square" rtlCol="0">
            <a:spAutoFit/>
          </a:bodyPr>
          <a:lstStyle/>
          <a:p>
            <a:pPr algn="ctr">
              <a:lnSpc>
                <a:spcPts val="2400"/>
              </a:lnSpc>
            </a:pPr>
            <a:r>
              <a:rPr lang="es-ES" sz="2400" dirty="0">
                <a:solidFill>
                  <a:srgbClr val="FFFF00"/>
                </a:solidFill>
              </a:rPr>
              <a:t>Y el Dios omnipotente te bendiga,</a:t>
            </a:r>
            <a:r>
              <a:rPr lang="es-ES" sz="2400" dirty="0">
                <a:solidFill>
                  <a:schemeClr val="bg1"/>
                </a:solidFill>
              </a:rPr>
              <a:t> y te haga fructificar y te multiplique, hasta llegar a ser multitud de pueblos</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Tree>
    <p:extLst>
      <p:ext uri="{BB962C8B-B14F-4D97-AF65-F5344CB8AC3E}">
        <p14:creationId xmlns:p14="http://schemas.microsoft.com/office/powerpoint/2010/main" val="61242437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82363" y="1124744"/>
            <a:ext cx="2765501"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28:3</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120862" y="1636786"/>
            <a:ext cx="3731059" cy="1327736"/>
          </a:xfrm>
          <a:prstGeom prst="rect">
            <a:avLst/>
          </a:prstGeom>
          <a:noFill/>
        </p:spPr>
        <p:txBody>
          <a:bodyPr wrap="square" rtlCol="0">
            <a:spAutoFit/>
          </a:bodyPr>
          <a:lstStyle/>
          <a:p>
            <a:pPr algn="ctr">
              <a:lnSpc>
                <a:spcPts val="2400"/>
              </a:lnSpc>
            </a:pPr>
            <a:r>
              <a:rPr lang="es-ES" sz="2400" dirty="0">
                <a:solidFill>
                  <a:srgbClr val="FFFF00"/>
                </a:solidFill>
              </a:rPr>
              <a:t>Y el Dios omnipotente te bendiga,</a:t>
            </a:r>
            <a:r>
              <a:rPr lang="es-ES" sz="2400" dirty="0">
                <a:solidFill>
                  <a:schemeClr val="bg1"/>
                </a:solidFill>
              </a:rPr>
              <a:t> </a:t>
            </a:r>
            <a:r>
              <a:rPr lang="es-ES" sz="2400" dirty="0">
                <a:solidFill>
                  <a:srgbClr val="00B0F0"/>
                </a:solidFill>
              </a:rPr>
              <a:t>y te haga fructificar y te multiplique, hasta llegar a ser multitud de pueblos</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0" name="1 CuadroTexto">
            <a:extLst>
              <a:ext uri="{FF2B5EF4-FFF2-40B4-BE49-F238E27FC236}">
                <a16:creationId xmlns:a16="http://schemas.microsoft.com/office/drawing/2014/main" id="{2D45C324-E2E2-4491-BE0D-998484CE7E81}"/>
              </a:ext>
            </a:extLst>
          </p:cNvPr>
          <p:cNvSpPr txBox="1"/>
          <p:nvPr/>
        </p:nvSpPr>
        <p:spPr>
          <a:xfrm>
            <a:off x="802472" y="2792753"/>
            <a:ext cx="3096344"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49:25</a:t>
            </a:r>
          </a:p>
        </p:txBody>
      </p:sp>
      <p:sp>
        <p:nvSpPr>
          <p:cNvPr id="21" name="2 CuadroTexto">
            <a:extLst>
              <a:ext uri="{FF2B5EF4-FFF2-40B4-BE49-F238E27FC236}">
                <a16:creationId xmlns:a16="http://schemas.microsoft.com/office/drawing/2014/main" id="{FB06C64B-998F-4178-B261-D6C257CA598D}"/>
              </a:ext>
            </a:extLst>
          </p:cNvPr>
          <p:cNvSpPr txBox="1"/>
          <p:nvPr/>
        </p:nvSpPr>
        <p:spPr>
          <a:xfrm>
            <a:off x="0" y="3281056"/>
            <a:ext cx="4572000" cy="2251065"/>
          </a:xfrm>
          <a:prstGeom prst="rect">
            <a:avLst/>
          </a:prstGeom>
          <a:noFill/>
        </p:spPr>
        <p:txBody>
          <a:bodyPr wrap="square" rtlCol="0">
            <a:spAutoFit/>
          </a:bodyPr>
          <a:lstStyle/>
          <a:p>
            <a:pPr algn="ctr">
              <a:lnSpc>
                <a:spcPts val="2400"/>
              </a:lnSpc>
            </a:pPr>
            <a:r>
              <a:rPr lang="es-ES" sz="2400" dirty="0">
                <a:solidFill>
                  <a:schemeClr val="bg1"/>
                </a:solidFill>
              </a:rPr>
              <a:t>Por el Dios de tu padre, el cual te ayudará, por el Dios Omnipotente, el cual te bendecirá con bendiciones de los cielos de arriba, con bendiciones del abismo que está abajo, con bendiciones de los pechos y del vientre. </a:t>
            </a:r>
          </a:p>
        </p:txBody>
      </p:sp>
    </p:spTree>
    <p:extLst>
      <p:ext uri="{BB962C8B-B14F-4D97-AF65-F5344CB8AC3E}">
        <p14:creationId xmlns:p14="http://schemas.microsoft.com/office/powerpoint/2010/main" val="2471847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82363" y="1124744"/>
            <a:ext cx="2765501"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28:3</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120862" y="1636786"/>
            <a:ext cx="3731059" cy="1327736"/>
          </a:xfrm>
          <a:prstGeom prst="rect">
            <a:avLst/>
          </a:prstGeom>
          <a:noFill/>
        </p:spPr>
        <p:txBody>
          <a:bodyPr wrap="square" rtlCol="0">
            <a:spAutoFit/>
          </a:bodyPr>
          <a:lstStyle/>
          <a:p>
            <a:pPr algn="ctr">
              <a:lnSpc>
                <a:spcPts val="2400"/>
              </a:lnSpc>
            </a:pPr>
            <a:r>
              <a:rPr lang="es-ES" sz="2400" dirty="0">
                <a:solidFill>
                  <a:srgbClr val="FFFF00"/>
                </a:solidFill>
              </a:rPr>
              <a:t>Y el Dios omnipotente te bendiga,</a:t>
            </a:r>
            <a:r>
              <a:rPr lang="es-ES" sz="2400" dirty="0">
                <a:solidFill>
                  <a:schemeClr val="bg1"/>
                </a:solidFill>
              </a:rPr>
              <a:t> </a:t>
            </a:r>
            <a:r>
              <a:rPr lang="es-ES" sz="2400" dirty="0">
                <a:solidFill>
                  <a:srgbClr val="00B0F0"/>
                </a:solidFill>
              </a:rPr>
              <a:t>y te haga fructificar y te multiplique, hasta llegar a ser multitud de pueblos</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0" name="1 CuadroTexto">
            <a:extLst>
              <a:ext uri="{FF2B5EF4-FFF2-40B4-BE49-F238E27FC236}">
                <a16:creationId xmlns:a16="http://schemas.microsoft.com/office/drawing/2014/main" id="{2D45C324-E2E2-4491-BE0D-998484CE7E81}"/>
              </a:ext>
            </a:extLst>
          </p:cNvPr>
          <p:cNvSpPr txBox="1"/>
          <p:nvPr/>
        </p:nvSpPr>
        <p:spPr>
          <a:xfrm>
            <a:off x="802472" y="2792753"/>
            <a:ext cx="3096344"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49:25</a:t>
            </a:r>
          </a:p>
        </p:txBody>
      </p:sp>
      <p:sp>
        <p:nvSpPr>
          <p:cNvPr id="21" name="2 CuadroTexto">
            <a:extLst>
              <a:ext uri="{FF2B5EF4-FFF2-40B4-BE49-F238E27FC236}">
                <a16:creationId xmlns:a16="http://schemas.microsoft.com/office/drawing/2014/main" id="{FB06C64B-998F-4178-B261-D6C257CA598D}"/>
              </a:ext>
            </a:extLst>
          </p:cNvPr>
          <p:cNvSpPr txBox="1"/>
          <p:nvPr/>
        </p:nvSpPr>
        <p:spPr>
          <a:xfrm>
            <a:off x="0" y="3281056"/>
            <a:ext cx="4572000" cy="2251065"/>
          </a:xfrm>
          <a:prstGeom prst="rect">
            <a:avLst/>
          </a:prstGeom>
          <a:noFill/>
        </p:spPr>
        <p:txBody>
          <a:bodyPr wrap="square" rtlCol="0">
            <a:spAutoFit/>
          </a:bodyPr>
          <a:lstStyle/>
          <a:p>
            <a:pPr algn="ctr">
              <a:lnSpc>
                <a:spcPts val="2400"/>
              </a:lnSpc>
            </a:pPr>
            <a:r>
              <a:rPr lang="es-ES" sz="2400" dirty="0">
                <a:solidFill>
                  <a:srgbClr val="FFFF00"/>
                </a:solidFill>
              </a:rPr>
              <a:t>Por el Dios de tu padre, el cual te ayudará,</a:t>
            </a:r>
            <a:r>
              <a:rPr lang="es-ES" sz="2400" dirty="0">
                <a:solidFill>
                  <a:schemeClr val="bg1"/>
                </a:solidFill>
              </a:rPr>
              <a:t> por el Dios Omnipotente, el cual te bendecirá con bendiciones de los cielos de arriba, con bendiciones del abismo que está abajo, con bendiciones de los pechos y del vientre. </a:t>
            </a:r>
          </a:p>
        </p:txBody>
      </p:sp>
    </p:spTree>
    <p:extLst>
      <p:ext uri="{BB962C8B-B14F-4D97-AF65-F5344CB8AC3E}">
        <p14:creationId xmlns:p14="http://schemas.microsoft.com/office/powerpoint/2010/main" val="300638879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2" name="Rectangle 1">
            <a:extLst>
              <a:ext uri="{FF2B5EF4-FFF2-40B4-BE49-F238E27FC236}">
                <a16:creationId xmlns:a16="http://schemas.microsoft.com/office/drawing/2014/main" id="{47677F7E-820A-4BA9-AB2D-36C61BD69C64}"/>
              </a:ext>
            </a:extLst>
          </p:cNvPr>
          <p:cNvSpPr/>
          <p:nvPr/>
        </p:nvSpPr>
        <p:spPr>
          <a:xfrm>
            <a:off x="5292080" y="2709458"/>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 “Jehová” o “Yahvé”</a:t>
            </a:r>
            <a:endParaRPr lang="en-US" sz="2200" b="1" dirty="0"/>
          </a:p>
        </p:txBody>
      </p:sp>
      <p:sp>
        <p:nvSpPr>
          <p:cNvPr id="14" name="Rectangle 13">
            <a:extLst>
              <a:ext uri="{FF2B5EF4-FFF2-40B4-BE49-F238E27FC236}">
                <a16:creationId xmlns:a16="http://schemas.microsoft.com/office/drawing/2014/main" id="{AF547F51-B54F-4245-99DD-3A8FEA559E13}"/>
              </a:ext>
            </a:extLst>
          </p:cNvPr>
          <p:cNvSpPr/>
          <p:nvPr/>
        </p:nvSpPr>
        <p:spPr>
          <a:xfrm>
            <a:off x="7884369" y="2700167"/>
            <a:ext cx="1224135"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YHWH </a:t>
            </a:r>
            <a:endParaRPr lang="en-US" sz="2200" b="1" dirty="0"/>
          </a:p>
        </p:txBody>
      </p:sp>
      <p:sp>
        <p:nvSpPr>
          <p:cNvPr id="16" name="Rectangle 15">
            <a:extLst>
              <a:ext uri="{FF2B5EF4-FFF2-40B4-BE49-F238E27FC236}">
                <a16:creationId xmlns:a16="http://schemas.microsoft.com/office/drawing/2014/main" id="{830EB639-6F6F-42E8-86F2-475CBCB60635}"/>
              </a:ext>
            </a:extLst>
          </p:cNvPr>
          <p:cNvSpPr/>
          <p:nvPr/>
        </p:nvSpPr>
        <p:spPr>
          <a:xfrm>
            <a:off x="4932040" y="3336831"/>
            <a:ext cx="4176464" cy="1107996"/>
          </a:xfrm>
          <a:prstGeom prst="rect">
            <a:avLst/>
          </a:prstGeom>
          <a:solidFill>
            <a:schemeClr val="tx1"/>
          </a:solidFill>
          <a:ln>
            <a:solidFill>
              <a:schemeClr val="bg1"/>
            </a:solidFill>
          </a:ln>
        </p:spPr>
        <p:txBody>
          <a:bodyPr wrap="square">
            <a:spAutoFit/>
          </a:bodyPr>
          <a:lstStyle/>
          <a:p>
            <a:r>
              <a:rPr lang="es-ES" sz="2200" dirty="0">
                <a:solidFill>
                  <a:schemeClr val="bg1"/>
                </a:solidFill>
              </a:rPr>
              <a:t>“el Eterno”, “Existente”, “el </a:t>
            </a:r>
            <a:r>
              <a:rPr lang="es-ES" sz="2200" dirty="0" err="1">
                <a:solidFill>
                  <a:schemeClr val="bg1"/>
                </a:solidFill>
              </a:rPr>
              <a:t>Autoexistente</a:t>
            </a:r>
            <a:r>
              <a:rPr lang="es-ES" sz="2200" dirty="0">
                <a:solidFill>
                  <a:schemeClr val="bg1"/>
                </a:solidFill>
              </a:rPr>
              <a:t>”, “el Autosuficiente”, o “el que vive eternamente”.</a:t>
            </a:r>
            <a:endParaRPr lang="en-US" sz="2200" dirty="0">
              <a:solidFill>
                <a:schemeClr val="bg1"/>
              </a:solidFill>
            </a:endParaRP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82363" y="1124744"/>
            <a:ext cx="2765501"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28:3</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120862" y="1636786"/>
            <a:ext cx="3731059" cy="1327736"/>
          </a:xfrm>
          <a:prstGeom prst="rect">
            <a:avLst/>
          </a:prstGeom>
          <a:noFill/>
        </p:spPr>
        <p:txBody>
          <a:bodyPr wrap="square" rtlCol="0">
            <a:spAutoFit/>
          </a:bodyPr>
          <a:lstStyle/>
          <a:p>
            <a:pPr algn="ctr">
              <a:lnSpc>
                <a:spcPts val="2400"/>
              </a:lnSpc>
            </a:pPr>
            <a:r>
              <a:rPr lang="es-ES" sz="2400" dirty="0">
                <a:solidFill>
                  <a:srgbClr val="FFFF00"/>
                </a:solidFill>
              </a:rPr>
              <a:t>Y el Dios omnipotente te bendiga,</a:t>
            </a:r>
            <a:r>
              <a:rPr lang="es-ES" sz="2400" dirty="0">
                <a:solidFill>
                  <a:schemeClr val="bg1"/>
                </a:solidFill>
              </a:rPr>
              <a:t> </a:t>
            </a:r>
            <a:r>
              <a:rPr lang="es-ES" sz="2400" dirty="0">
                <a:solidFill>
                  <a:srgbClr val="00B0F0"/>
                </a:solidFill>
              </a:rPr>
              <a:t>y te haga fructificar y te multiplique, hasta llegar a ser multitud de pueblos</a:t>
            </a:r>
          </a:p>
        </p:txBody>
      </p:sp>
      <p:sp>
        <p:nvSpPr>
          <p:cNvPr id="13" name="Rectangle 12">
            <a:extLst>
              <a:ext uri="{FF2B5EF4-FFF2-40B4-BE49-F238E27FC236}">
                <a16:creationId xmlns:a16="http://schemas.microsoft.com/office/drawing/2014/main" id="{46AF32CC-C0AD-4DA7-ADCE-5D75DE3955FE}"/>
              </a:ext>
            </a:extLst>
          </p:cNvPr>
          <p:cNvSpPr/>
          <p:nvPr/>
        </p:nvSpPr>
        <p:spPr>
          <a:xfrm>
            <a:off x="5879034" y="1407835"/>
            <a:ext cx="249850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SHADDAI</a:t>
            </a:r>
            <a:endParaRPr lang="en-US" sz="2200" b="1" dirty="0"/>
          </a:p>
        </p:txBody>
      </p:sp>
      <p:sp>
        <p:nvSpPr>
          <p:cNvPr id="15" name="Rectangle 14">
            <a:extLst>
              <a:ext uri="{FF2B5EF4-FFF2-40B4-BE49-F238E27FC236}">
                <a16:creationId xmlns:a16="http://schemas.microsoft.com/office/drawing/2014/main" id="{5E2602BB-28CC-4C88-ACDF-69CE0AB880F1}"/>
              </a:ext>
            </a:extLst>
          </p:cNvPr>
          <p:cNvSpPr/>
          <p:nvPr/>
        </p:nvSpPr>
        <p:spPr>
          <a:xfrm>
            <a:off x="5796136" y="2038126"/>
            <a:ext cx="2664296" cy="442271"/>
          </a:xfrm>
          <a:prstGeom prst="rect">
            <a:avLst/>
          </a:prstGeom>
          <a:solidFill>
            <a:schemeClr val="tx1"/>
          </a:solidFill>
          <a:ln>
            <a:solidFill>
              <a:schemeClr val="bg1"/>
            </a:solidFill>
          </a:ln>
        </p:spPr>
        <p:txBody>
          <a:bodyPr wrap="square">
            <a:spAutoFit/>
          </a:bodyPr>
          <a:lstStyle/>
          <a:p>
            <a:pPr algn="ctr"/>
            <a:r>
              <a:rPr lang="es-ES" sz="2200" dirty="0">
                <a:solidFill>
                  <a:schemeClr val="bg1"/>
                </a:solidFill>
              </a:rPr>
              <a:t>“Dios Todopoderoso”</a:t>
            </a:r>
            <a:endParaRPr lang="en-US" sz="2200" dirty="0">
              <a:solidFill>
                <a:schemeClr val="bg1"/>
              </a:solidFill>
            </a:endParaRP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0" name="1 CuadroTexto">
            <a:extLst>
              <a:ext uri="{FF2B5EF4-FFF2-40B4-BE49-F238E27FC236}">
                <a16:creationId xmlns:a16="http://schemas.microsoft.com/office/drawing/2014/main" id="{2D45C324-E2E2-4491-BE0D-998484CE7E81}"/>
              </a:ext>
            </a:extLst>
          </p:cNvPr>
          <p:cNvSpPr txBox="1"/>
          <p:nvPr/>
        </p:nvSpPr>
        <p:spPr>
          <a:xfrm>
            <a:off x="802472" y="2792753"/>
            <a:ext cx="3096344"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49:25</a:t>
            </a:r>
          </a:p>
        </p:txBody>
      </p:sp>
      <p:sp>
        <p:nvSpPr>
          <p:cNvPr id="21" name="2 CuadroTexto">
            <a:extLst>
              <a:ext uri="{FF2B5EF4-FFF2-40B4-BE49-F238E27FC236}">
                <a16:creationId xmlns:a16="http://schemas.microsoft.com/office/drawing/2014/main" id="{FB06C64B-998F-4178-B261-D6C257CA598D}"/>
              </a:ext>
            </a:extLst>
          </p:cNvPr>
          <p:cNvSpPr txBox="1"/>
          <p:nvPr/>
        </p:nvSpPr>
        <p:spPr>
          <a:xfrm>
            <a:off x="0" y="3281056"/>
            <a:ext cx="4572000" cy="2251065"/>
          </a:xfrm>
          <a:prstGeom prst="rect">
            <a:avLst/>
          </a:prstGeom>
          <a:noFill/>
        </p:spPr>
        <p:txBody>
          <a:bodyPr wrap="square" rtlCol="0">
            <a:spAutoFit/>
          </a:bodyPr>
          <a:lstStyle/>
          <a:p>
            <a:pPr algn="ctr">
              <a:lnSpc>
                <a:spcPts val="2400"/>
              </a:lnSpc>
            </a:pPr>
            <a:r>
              <a:rPr lang="es-ES" sz="2400" dirty="0">
                <a:solidFill>
                  <a:srgbClr val="FFFF00"/>
                </a:solidFill>
              </a:rPr>
              <a:t>Por el Dios de tu padre, el cual te ayudará,</a:t>
            </a:r>
            <a:r>
              <a:rPr lang="es-ES" sz="2400" dirty="0">
                <a:solidFill>
                  <a:schemeClr val="bg1"/>
                </a:solidFill>
              </a:rPr>
              <a:t> </a:t>
            </a:r>
            <a:r>
              <a:rPr lang="es-ES" sz="2400" dirty="0">
                <a:solidFill>
                  <a:srgbClr val="00B0F0"/>
                </a:solidFill>
              </a:rPr>
              <a:t>por el Dios Omnipotente, el cual </a:t>
            </a:r>
            <a:r>
              <a:rPr lang="es-ES" sz="2400" u="sng" dirty="0">
                <a:solidFill>
                  <a:srgbClr val="00B0F0"/>
                </a:solidFill>
              </a:rPr>
              <a:t>te bendecirá</a:t>
            </a:r>
            <a:r>
              <a:rPr lang="es-ES" sz="2400" u="sng" dirty="0">
                <a:solidFill>
                  <a:schemeClr val="bg1"/>
                </a:solidFill>
              </a:rPr>
              <a:t> </a:t>
            </a:r>
            <a:r>
              <a:rPr lang="es-ES" sz="2400" dirty="0">
                <a:solidFill>
                  <a:srgbClr val="00B0F0"/>
                </a:solidFill>
              </a:rPr>
              <a:t>con bendiciones de los cielos de arriba, con bendiciones del abismo que está abajo, con bendiciones de los pechos y del vientre.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Tree>
    <p:extLst>
      <p:ext uri="{BB962C8B-B14F-4D97-AF65-F5344CB8AC3E}">
        <p14:creationId xmlns:p14="http://schemas.microsoft.com/office/powerpoint/2010/main" val="3747020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6" grpId="0" animBg="1"/>
      <p:bldP spid="13" grpId="0" animBg="1"/>
      <p:bldP spid="15" grpId="0" animBg="1"/>
      <p:bldP spid="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chemeClr val="bg1"/>
                </a:solidFill>
              </a:rPr>
              <a:t>Entonces Abram se postró sobre su rostro, y Dios habló con él, diciendo: He aquí mi pacto es contigo, y serás padre de muchedumbre de gentes. Y no se llamará más tu nombre Abram, sino que será tu nombre Abraham, 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Tree>
    <p:extLst>
      <p:ext uri="{BB962C8B-B14F-4D97-AF65-F5344CB8AC3E}">
        <p14:creationId xmlns:p14="http://schemas.microsoft.com/office/powerpoint/2010/main" val="1148006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y Dios habló con él, diciendo: He aquí mi pacto es contigo, y serás padre de muchedumbre de gentes. Y no se llamará más tu nombre Abram, sino que será tu nombre Abraham, 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Tree>
    <p:extLst>
      <p:ext uri="{BB962C8B-B14F-4D97-AF65-F5344CB8AC3E}">
        <p14:creationId xmlns:p14="http://schemas.microsoft.com/office/powerpoint/2010/main" val="195633081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chemeClr val="bg1"/>
                </a:solidFill>
              </a:rPr>
              <a:t>sino que será tu nombre Abraham, 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Tree>
    <p:extLst>
      <p:ext uri="{BB962C8B-B14F-4D97-AF65-F5344CB8AC3E}">
        <p14:creationId xmlns:p14="http://schemas.microsoft.com/office/powerpoint/2010/main" val="31239757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chemeClr val="bg1"/>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Tree>
    <p:extLst>
      <p:ext uri="{BB962C8B-B14F-4D97-AF65-F5344CB8AC3E}">
        <p14:creationId xmlns:p14="http://schemas.microsoft.com/office/powerpoint/2010/main" val="302278609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EB9A0-96C8-4324-A8CE-9B279904A802}"/>
              </a:ext>
            </a:extLst>
          </p:cNvPr>
          <p:cNvSpPr/>
          <p:nvPr/>
        </p:nvSpPr>
        <p:spPr>
          <a:xfrm>
            <a:off x="4788024" y="2072842"/>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Abraham</a:t>
            </a:r>
            <a:endParaRPr lang="en-US" sz="2200" b="1" dirty="0"/>
          </a:p>
        </p:txBody>
      </p:sp>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62348" y="549085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17:2, 6</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72516" y="6101193"/>
            <a:ext cx="9289032" cy="712183"/>
          </a:xfrm>
          <a:prstGeom prst="rect">
            <a:avLst/>
          </a:prstGeom>
          <a:noFill/>
        </p:spPr>
        <p:txBody>
          <a:bodyPr wrap="square" rtlCol="0">
            <a:spAutoFit/>
          </a:bodyPr>
          <a:lstStyle/>
          <a:p>
            <a:pPr algn="ctr">
              <a:lnSpc>
                <a:spcPts val="2400"/>
              </a:lnSpc>
            </a:pPr>
            <a:r>
              <a:rPr lang="es-ES" sz="2400" dirty="0">
                <a:solidFill>
                  <a:schemeClr val="bg1"/>
                </a:solidFill>
              </a:rPr>
              <a:t>2 </a:t>
            </a:r>
            <a:r>
              <a:rPr lang="es-ES" sz="2400" dirty="0">
                <a:solidFill>
                  <a:srgbClr val="FFFF00"/>
                </a:solidFill>
              </a:rPr>
              <a:t>Y pondré mi pacto entre mí y ti</a:t>
            </a:r>
            <a:r>
              <a:rPr lang="es-ES" sz="2400" dirty="0">
                <a:solidFill>
                  <a:schemeClr val="bg1"/>
                </a:solidFill>
              </a:rPr>
              <a:t>, </a:t>
            </a:r>
            <a:r>
              <a:rPr lang="es-ES" sz="2400" dirty="0">
                <a:solidFill>
                  <a:srgbClr val="00B0F0"/>
                </a:solidFill>
              </a:rPr>
              <a:t>y te multiplicaré en gran manera.</a:t>
            </a:r>
            <a:r>
              <a:rPr lang="es-ES" sz="2400" dirty="0">
                <a:solidFill>
                  <a:schemeClr val="bg1"/>
                </a:solidFill>
              </a:rPr>
              <a:t> 6 </a:t>
            </a:r>
            <a:r>
              <a:rPr lang="es-ES" sz="2400" dirty="0">
                <a:solidFill>
                  <a:srgbClr val="92D050"/>
                </a:solidFill>
              </a:rPr>
              <a:t>Y te multiplicaré en gran manera, y haré naciones de ti, y reyes saldrán de ti.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6" name="Rectangle 15">
            <a:extLst>
              <a:ext uri="{FF2B5EF4-FFF2-40B4-BE49-F238E27FC236}">
                <a16:creationId xmlns:a16="http://schemas.microsoft.com/office/drawing/2014/main" id="{23ED2419-F93D-46BC-A32B-7A4275B9BD8A}"/>
              </a:ext>
            </a:extLst>
          </p:cNvPr>
          <p:cNvSpPr/>
          <p:nvPr/>
        </p:nvSpPr>
        <p:spPr>
          <a:xfrm>
            <a:off x="6211478" y="2072288"/>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Padre de una multitud</a:t>
            </a:r>
            <a:endParaRPr lang="en-US" sz="2200" b="1" dirty="0"/>
          </a:p>
        </p:txBody>
      </p:sp>
    </p:spTree>
    <p:extLst>
      <p:ext uri="{BB962C8B-B14F-4D97-AF65-F5344CB8AC3E}">
        <p14:creationId xmlns:p14="http://schemas.microsoft.com/office/powerpoint/2010/main" val="315371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EB9A0-96C8-4324-A8CE-9B279904A802}"/>
              </a:ext>
            </a:extLst>
          </p:cNvPr>
          <p:cNvSpPr/>
          <p:nvPr/>
        </p:nvSpPr>
        <p:spPr>
          <a:xfrm>
            <a:off x="4788024" y="2072842"/>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Abraham</a:t>
            </a:r>
            <a:endParaRPr lang="en-US" sz="2200" b="1" dirty="0"/>
          </a:p>
        </p:txBody>
      </p:sp>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chemeClr val="bg1"/>
                </a:solidFill>
              </a:rPr>
              <a:t>Y el varón le dijo: No se dirá más tu nombre Jacob, sino Israel; 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6" name="Rectangle 15">
            <a:extLst>
              <a:ext uri="{FF2B5EF4-FFF2-40B4-BE49-F238E27FC236}">
                <a16:creationId xmlns:a16="http://schemas.microsoft.com/office/drawing/2014/main" id="{23ED2419-F93D-46BC-A32B-7A4275B9BD8A}"/>
              </a:ext>
            </a:extLst>
          </p:cNvPr>
          <p:cNvSpPr/>
          <p:nvPr/>
        </p:nvSpPr>
        <p:spPr>
          <a:xfrm>
            <a:off x="6211478" y="2072288"/>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Padre de una multitud</a:t>
            </a:r>
            <a:endParaRPr lang="en-US" sz="2200" b="1" dirty="0"/>
          </a:p>
        </p:txBody>
      </p:sp>
    </p:spTree>
    <p:extLst>
      <p:ext uri="{BB962C8B-B14F-4D97-AF65-F5344CB8AC3E}">
        <p14:creationId xmlns:p14="http://schemas.microsoft.com/office/powerpoint/2010/main" val="803876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EB9A0-96C8-4324-A8CE-9B279904A802}"/>
              </a:ext>
            </a:extLst>
          </p:cNvPr>
          <p:cNvSpPr/>
          <p:nvPr/>
        </p:nvSpPr>
        <p:spPr>
          <a:xfrm>
            <a:off x="4788024" y="2072842"/>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Abraham</a:t>
            </a:r>
            <a:endParaRPr lang="en-US" sz="2200" b="1" dirty="0"/>
          </a:p>
        </p:txBody>
      </p:sp>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chemeClr val="bg1"/>
                </a:solidFill>
              </a:rPr>
              <a:t>sino Israel; 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6" name="Rectangle 15">
            <a:extLst>
              <a:ext uri="{FF2B5EF4-FFF2-40B4-BE49-F238E27FC236}">
                <a16:creationId xmlns:a16="http://schemas.microsoft.com/office/drawing/2014/main" id="{23ED2419-F93D-46BC-A32B-7A4275B9BD8A}"/>
              </a:ext>
            </a:extLst>
          </p:cNvPr>
          <p:cNvSpPr/>
          <p:nvPr/>
        </p:nvSpPr>
        <p:spPr>
          <a:xfrm>
            <a:off x="6211478" y="2072288"/>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Padre de una multitud</a:t>
            </a:r>
            <a:endParaRPr lang="en-US" sz="2200" b="1" dirty="0"/>
          </a:p>
        </p:txBody>
      </p:sp>
    </p:spTree>
    <p:extLst>
      <p:ext uri="{BB962C8B-B14F-4D97-AF65-F5344CB8AC3E}">
        <p14:creationId xmlns:p14="http://schemas.microsoft.com/office/powerpoint/2010/main" val="230396302"/>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EB9A0-96C8-4324-A8CE-9B279904A802}"/>
              </a:ext>
            </a:extLst>
          </p:cNvPr>
          <p:cNvSpPr/>
          <p:nvPr/>
        </p:nvSpPr>
        <p:spPr>
          <a:xfrm>
            <a:off x="4788024" y="2072842"/>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Abraham</a:t>
            </a:r>
            <a:endParaRPr lang="en-US" sz="2200" b="1" dirty="0"/>
          </a:p>
        </p:txBody>
      </p:sp>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chemeClr val="bg1"/>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6" name="Rectangle 15">
            <a:extLst>
              <a:ext uri="{FF2B5EF4-FFF2-40B4-BE49-F238E27FC236}">
                <a16:creationId xmlns:a16="http://schemas.microsoft.com/office/drawing/2014/main" id="{23ED2419-F93D-46BC-A32B-7A4275B9BD8A}"/>
              </a:ext>
            </a:extLst>
          </p:cNvPr>
          <p:cNvSpPr/>
          <p:nvPr/>
        </p:nvSpPr>
        <p:spPr>
          <a:xfrm>
            <a:off x="6211478" y="2072288"/>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Padre de una multitud</a:t>
            </a:r>
            <a:endParaRPr lang="en-US" sz="2200" b="1" dirty="0"/>
          </a:p>
        </p:txBody>
      </p:sp>
    </p:spTree>
    <p:extLst>
      <p:ext uri="{BB962C8B-B14F-4D97-AF65-F5344CB8AC3E}">
        <p14:creationId xmlns:p14="http://schemas.microsoft.com/office/powerpoint/2010/main" val="26585530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EB9A0-96C8-4324-A8CE-9B279904A802}"/>
              </a:ext>
            </a:extLst>
          </p:cNvPr>
          <p:cNvSpPr/>
          <p:nvPr/>
        </p:nvSpPr>
        <p:spPr>
          <a:xfrm>
            <a:off x="4788024" y="2072842"/>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r>
              <a:rPr lang="es-ES" sz="2200" b="1" dirty="0"/>
              <a:t>Abraham</a:t>
            </a:r>
            <a:endParaRPr lang="en-US" sz="2200" b="1" dirty="0"/>
          </a:p>
        </p:txBody>
      </p:sp>
      <p:sp>
        <p:nvSpPr>
          <p:cNvPr id="12" name="Rectangle 11">
            <a:extLst>
              <a:ext uri="{FF2B5EF4-FFF2-40B4-BE49-F238E27FC236}">
                <a16:creationId xmlns:a16="http://schemas.microsoft.com/office/drawing/2014/main" id="{26285952-9769-497F-9122-4423BE90C3CD}"/>
              </a:ext>
            </a:extLst>
          </p:cNvPr>
          <p:cNvSpPr/>
          <p:nvPr/>
        </p:nvSpPr>
        <p:spPr>
          <a:xfrm>
            <a:off x="4782343" y="1401735"/>
            <a:ext cx="1296144"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Abram </a:t>
            </a:r>
            <a:endParaRPr lang="en-US" sz="2200" b="1" dirty="0"/>
          </a:p>
        </p:txBody>
      </p:sp>
      <p:sp>
        <p:nvSpPr>
          <p:cNvPr id="14" name="Rectangle 13">
            <a:extLst>
              <a:ext uri="{FF2B5EF4-FFF2-40B4-BE49-F238E27FC236}">
                <a16:creationId xmlns:a16="http://schemas.microsoft.com/office/drawing/2014/main" id="{665061B4-C250-48A1-A6BB-42084ED73A68}"/>
              </a:ext>
            </a:extLst>
          </p:cNvPr>
          <p:cNvSpPr/>
          <p:nvPr/>
        </p:nvSpPr>
        <p:spPr>
          <a:xfrm>
            <a:off x="6211478" y="1419076"/>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El Padre es exaltado</a:t>
            </a:r>
            <a:endParaRPr lang="en-US" sz="2200" b="1" dirty="0"/>
          </a:p>
        </p:txBody>
      </p:sp>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6" name="Rectangle 15">
            <a:extLst>
              <a:ext uri="{FF2B5EF4-FFF2-40B4-BE49-F238E27FC236}">
                <a16:creationId xmlns:a16="http://schemas.microsoft.com/office/drawing/2014/main" id="{23ED2419-F93D-46BC-A32B-7A4275B9BD8A}"/>
              </a:ext>
            </a:extLst>
          </p:cNvPr>
          <p:cNvSpPr/>
          <p:nvPr/>
        </p:nvSpPr>
        <p:spPr>
          <a:xfrm>
            <a:off x="6211478" y="2072288"/>
            <a:ext cx="2869430" cy="430887"/>
          </a:xfrm>
          <a:prstGeom prst="rect">
            <a:avLst/>
          </a:prstGeom>
          <a:solidFill>
            <a:schemeClr val="tx2">
              <a:lumMod val="40000"/>
              <a:lumOff val="60000"/>
            </a:schemeClr>
          </a:solidFill>
          <a:ln w="57150">
            <a:solidFill>
              <a:srgbClr val="FFFF00"/>
            </a:solidFill>
          </a:ln>
          <a:scene3d>
            <a:camera prst="orthographicFront"/>
            <a:lightRig rig="threePt" dir="t"/>
          </a:scene3d>
          <a:sp3d>
            <a:bevelT w="139700" h="139700" prst="divot"/>
          </a:sp3d>
        </p:spPr>
        <p:txBody>
          <a:bodyPr wrap="square">
            <a:spAutoFit/>
          </a:bodyPr>
          <a:lstStyle/>
          <a:p>
            <a:pPr algn="ctr"/>
            <a:r>
              <a:rPr lang="es-ES" sz="2200" b="1" dirty="0"/>
              <a:t> Padre de una multitud</a:t>
            </a:r>
            <a:endParaRPr lang="en-US" sz="2200" b="1" dirty="0"/>
          </a:p>
        </p:txBody>
      </p:sp>
    </p:spTree>
    <p:extLst>
      <p:ext uri="{BB962C8B-B14F-4D97-AF65-F5344CB8AC3E}">
        <p14:creationId xmlns:p14="http://schemas.microsoft.com/office/powerpoint/2010/main" val="402176531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chemeClr val="bg1"/>
                </a:solidFill>
              </a:rPr>
              <a:t>El que tiene oído, oiga lo que el Espíritu dice a las iglesias. Al que venciere, daré a comer del maná escondido, y le daré una piedrecita blanca, y en la piedrecita escrito un nombre nuevo, el cual ninguno conoce sino aquel que lo recibe.</a:t>
            </a:r>
          </a:p>
        </p:txBody>
      </p:sp>
    </p:spTree>
    <p:extLst>
      <p:ext uri="{BB962C8B-B14F-4D97-AF65-F5344CB8AC3E}">
        <p14:creationId xmlns:p14="http://schemas.microsoft.com/office/powerpoint/2010/main" val="57957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rgbClr val="FFFF00"/>
                </a:solidFill>
              </a:rPr>
              <a:t>El que tiene oído, oiga lo que el Espíritu dice a las iglesias. </a:t>
            </a:r>
            <a:r>
              <a:rPr lang="es-ES" sz="2400" dirty="0">
                <a:solidFill>
                  <a:schemeClr val="bg1"/>
                </a:solidFill>
              </a:rPr>
              <a:t>Al que venciere, daré a comer del maná escondido, y le daré una piedrecita blanca, y en la piedrecita escrito un nombre nuevo, el cual ninguno conoce sino aquel que lo recibe.</a:t>
            </a:r>
          </a:p>
        </p:txBody>
      </p:sp>
    </p:spTree>
    <p:extLst>
      <p:ext uri="{BB962C8B-B14F-4D97-AF65-F5344CB8AC3E}">
        <p14:creationId xmlns:p14="http://schemas.microsoft.com/office/powerpoint/2010/main" val="78012185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rgbClr val="FFFF00"/>
                </a:solidFill>
              </a:rPr>
              <a:t>El que tiene oído, oiga lo que el Espíritu dice a las iglesias. </a:t>
            </a:r>
            <a:r>
              <a:rPr lang="es-ES" sz="2400" dirty="0">
                <a:solidFill>
                  <a:srgbClr val="00B0F0"/>
                </a:solidFill>
              </a:rPr>
              <a:t>Al que venciere, daré a comer del maná escondido,</a:t>
            </a:r>
            <a:r>
              <a:rPr lang="es-ES" sz="2400" dirty="0">
                <a:solidFill>
                  <a:schemeClr val="bg1"/>
                </a:solidFill>
              </a:rPr>
              <a:t> y le daré una piedrecita blanca, y en la piedrecita escrito un nombre nuevo, el cual ninguno conoce sino aquel que lo recibe.</a:t>
            </a:r>
          </a:p>
        </p:txBody>
      </p:sp>
    </p:spTree>
    <p:extLst>
      <p:ext uri="{BB962C8B-B14F-4D97-AF65-F5344CB8AC3E}">
        <p14:creationId xmlns:p14="http://schemas.microsoft.com/office/powerpoint/2010/main" val="415072980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rgbClr val="FFFF00"/>
                </a:solidFill>
              </a:rPr>
              <a:t>El que tiene oído, oiga lo que el Espíritu dice a las iglesias. </a:t>
            </a:r>
            <a:r>
              <a:rPr lang="es-ES" sz="2400" dirty="0">
                <a:solidFill>
                  <a:srgbClr val="00B0F0"/>
                </a:solidFill>
              </a:rPr>
              <a:t>Al que venciere, daré a comer del maná escondido,</a:t>
            </a:r>
            <a:r>
              <a:rPr lang="es-ES" sz="2400" dirty="0">
                <a:solidFill>
                  <a:schemeClr val="bg1"/>
                </a:solidFill>
              </a:rPr>
              <a:t> </a:t>
            </a:r>
            <a:r>
              <a:rPr lang="es-ES" sz="2400" dirty="0">
                <a:solidFill>
                  <a:srgbClr val="FFFF00"/>
                </a:solidFill>
              </a:rPr>
              <a:t>y le daré una piedrecita blanca,</a:t>
            </a:r>
            <a:r>
              <a:rPr lang="es-ES" sz="2400" dirty="0">
                <a:solidFill>
                  <a:schemeClr val="bg1"/>
                </a:solidFill>
              </a:rPr>
              <a:t> y en la piedrecita escrito un nombre nuevo, el cual ninguno conoce sino aquel que lo recibe.</a:t>
            </a:r>
          </a:p>
        </p:txBody>
      </p:sp>
    </p:spTree>
    <p:extLst>
      <p:ext uri="{BB962C8B-B14F-4D97-AF65-F5344CB8AC3E}">
        <p14:creationId xmlns:p14="http://schemas.microsoft.com/office/powerpoint/2010/main" val="399387568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rgbClr val="FFFF00"/>
                </a:solidFill>
              </a:rPr>
              <a:t>El que tiene oído, oiga lo que el Espíritu dice a las iglesias. </a:t>
            </a:r>
            <a:r>
              <a:rPr lang="es-ES" sz="2400" dirty="0">
                <a:solidFill>
                  <a:srgbClr val="00B0F0"/>
                </a:solidFill>
              </a:rPr>
              <a:t>Al que venciere, daré a comer del maná escondido,</a:t>
            </a:r>
            <a:r>
              <a:rPr lang="es-ES" sz="2400" dirty="0">
                <a:solidFill>
                  <a:schemeClr val="bg1"/>
                </a:solidFill>
              </a:rPr>
              <a:t> </a:t>
            </a:r>
            <a:r>
              <a:rPr lang="es-ES" sz="2400" dirty="0">
                <a:solidFill>
                  <a:srgbClr val="FFFF00"/>
                </a:solidFill>
              </a:rPr>
              <a:t>y le daré una piedrecita blanca,</a:t>
            </a:r>
            <a:r>
              <a:rPr lang="es-ES" sz="2400" dirty="0">
                <a:solidFill>
                  <a:schemeClr val="bg1"/>
                </a:solidFill>
              </a:rPr>
              <a:t> </a:t>
            </a:r>
            <a:r>
              <a:rPr lang="es-ES" sz="2400" dirty="0">
                <a:solidFill>
                  <a:srgbClr val="00B0F0"/>
                </a:solidFill>
              </a:rPr>
              <a:t>y en la piedrecita escrito un nombre nuevo,</a:t>
            </a:r>
            <a:r>
              <a:rPr lang="es-ES" sz="2400" dirty="0">
                <a:solidFill>
                  <a:schemeClr val="bg1"/>
                </a:solidFill>
              </a:rPr>
              <a:t> el cual ninguno conoce sino aquel que lo recibe.</a:t>
            </a:r>
          </a:p>
        </p:txBody>
      </p:sp>
    </p:spTree>
    <p:extLst>
      <p:ext uri="{BB962C8B-B14F-4D97-AF65-F5344CB8AC3E}">
        <p14:creationId xmlns:p14="http://schemas.microsoft.com/office/powerpoint/2010/main" val="344126941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He aquí mi pacto es contigo,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5" name="1 CuadroTexto">
            <a:extLst>
              <a:ext uri="{FF2B5EF4-FFF2-40B4-BE49-F238E27FC236}">
                <a16:creationId xmlns:a16="http://schemas.microsoft.com/office/drawing/2014/main" id="{2D611C3F-2F5D-49AC-903D-CC2EECC3FB57}"/>
              </a:ext>
            </a:extLst>
          </p:cNvPr>
          <p:cNvSpPr txBox="1"/>
          <p:nvPr/>
        </p:nvSpPr>
        <p:spPr>
          <a:xfrm>
            <a:off x="5223224" y="110365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2:17</a:t>
            </a:r>
          </a:p>
        </p:txBody>
      </p:sp>
      <p:sp>
        <p:nvSpPr>
          <p:cNvPr id="20" name="2 CuadroTexto">
            <a:extLst>
              <a:ext uri="{FF2B5EF4-FFF2-40B4-BE49-F238E27FC236}">
                <a16:creationId xmlns:a16="http://schemas.microsoft.com/office/drawing/2014/main" id="{D0F950CF-B617-498B-928B-916D9F8E5F82}"/>
              </a:ext>
            </a:extLst>
          </p:cNvPr>
          <p:cNvSpPr txBox="1"/>
          <p:nvPr/>
        </p:nvSpPr>
        <p:spPr>
          <a:xfrm>
            <a:off x="4860032" y="1623427"/>
            <a:ext cx="4248472" cy="2558842"/>
          </a:xfrm>
          <a:prstGeom prst="rect">
            <a:avLst/>
          </a:prstGeom>
          <a:noFill/>
        </p:spPr>
        <p:txBody>
          <a:bodyPr wrap="square" rtlCol="0">
            <a:spAutoFit/>
          </a:bodyPr>
          <a:lstStyle/>
          <a:p>
            <a:pPr algn="ctr">
              <a:lnSpc>
                <a:spcPts val="2400"/>
              </a:lnSpc>
            </a:pPr>
            <a:r>
              <a:rPr lang="es-ES" sz="2400" dirty="0">
                <a:solidFill>
                  <a:srgbClr val="FFFF00"/>
                </a:solidFill>
              </a:rPr>
              <a:t>El que tiene oído, oiga lo que el Espíritu dice a las iglesias. </a:t>
            </a:r>
            <a:r>
              <a:rPr lang="es-ES" sz="2400" dirty="0">
                <a:solidFill>
                  <a:srgbClr val="00B0F0"/>
                </a:solidFill>
              </a:rPr>
              <a:t>Al que venciere, daré a comer del maná escondido,</a:t>
            </a:r>
            <a:r>
              <a:rPr lang="es-ES" sz="2400" dirty="0">
                <a:solidFill>
                  <a:schemeClr val="bg1"/>
                </a:solidFill>
              </a:rPr>
              <a:t> </a:t>
            </a:r>
            <a:r>
              <a:rPr lang="es-ES" sz="2400" dirty="0">
                <a:solidFill>
                  <a:srgbClr val="FFFF00"/>
                </a:solidFill>
              </a:rPr>
              <a:t>y le daré una piedrecita blanca,</a:t>
            </a:r>
            <a:r>
              <a:rPr lang="es-ES" sz="2400" dirty="0">
                <a:solidFill>
                  <a:schemeClr val="bg1"/>
                </a:solidFill>
              </a:rPr>
              <a:t> </a:t>
            </a:r>
            <a:r>
              <a:rPr lang="es-ES" sz="2400" dirty="0">
                <a:solidFill>
                  <a:srgbClr val="00B0F0"/>
                </a:solidFill>
              </a:rPr>
              <a:t>y en la piedrecita escrito un nombre nuevo,</a:t>
            </a:r>
            <a:r>
              <a:rPr lang="es-ES" sz="2400" dirty="0">
                <a:solidFill>
                  <a:schemeClr val="bg1"/>
                </a:solidFill>
              </a:rPr>
              <a:t> </a:t>
            </a:r>
            <a:r>
              <a:rPr lang="es-ES" sz="2400" dirty="0">
                <a:solidFill>
                  <a:srgbClr val="FFFF00"/>
                </a:solidFill>
              </a:rPr>
              <a:t>el cual ninguno conoce sino aquel que lo recibe.</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248611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588"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17:1</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rgbClr val="FFFF00"/>
                </a:solidFill>
              </a:rPr>
              <a:t>Era Abram de edad de noventa y nueve años, cuando le apareció Jehová </a:t>
            </a:r>
            <a:r>
              <a:rPr lang="es-ES" sz="2400" dirty="0">
                <a:solidFill>
                  <a:schemeClr val="bg1"/>
                </a:solidFill>
              </a:rPr>
              <a:t>y le dijo: </a:t>
            </a:r>
            <a:r>
              <a:rPr lang="es-ES" sz="2400" dirty="0">
                <a:solidFill>
                  <a:srgbClr val="00B0F0"/>
                </a:solidFill>
              </a:rPr>
              <a:t>Yo soy el Dios Todopoderoso; </a:t>
            </a:r>
            <a:r>
              <a:rPr lang="es-ES" sz="2400" dirty="0">
                <a:solidFill>
                  <a:srgbClr val="92D050"/>
                </a:solidFill>
              </a:rPr>
              <a:t>anda delante de mí y sé perfecto.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063600710"/>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chemeClr val="bg1"/>
                </a:solidFill>
              </a:rPr>
              <a:t>Pero Jehová había dicho a Abram: Vete de tu tierra y de tu parentela, y de la casa de tu padre, a la tierra que te mostraré. 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29319537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chemeClr val="bg1"/>
                </a:solidFill>
              </a:rPr>
              <a:t>Vete de tu tierra y de tu parentela, y de la casa de tu padre, a la tierra que te mostraré. 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2113580654"/>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chemeClr val="bg1"/>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212398183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277765" y="5490851"/>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32:28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Y el varón le dijo: No se dirá más tu nombre Jacob, </a:t>
            </a:r>
            <a:r>
              <a:rPr lang="es-ES" sz="2400" dirty="0">
                <a:solidFill>
                  <a:srgbClr val="00B0F0"/>
                </a:solidFill>
              </a:rPr>
              <a:t>sino Israel; </a:t>
            </a:r>
            <a:r>
              <a:rPr lang="es-ES" sz="2400" dirty="0">
                <a:solidFill>
                  <a:srgbClr val="92D050"/>
                </a:solidFill>
              </a:rPr>
              <a:t>porque has luchado con Dios y con los hombres, y has vencido.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944455063"/>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chemeClr val="bg1"/>
                </a:solidFill>
              </a:rPr>
              <a:t>Por la fe Abraham, siendo llamado, obedeció para salir al lugar que había de recibir como herencia; 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2640372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chemeClr val="bg1"/>
                </a:solidFill>
              </a:rPr>
              <a:t>siendo llamado, obedeció para salir al lugar que había de recibir como herencia; 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29669180"/>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chemeClr val="bg1"/>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448902400"/>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651221" y="140173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17:3-5</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0" y="1910492"/>
            <a:ext cx="4572000" cy="2866619"/>
          </a:xfrm>
          <a:prstGeom prst="rect">
            <a:avLst/>
          </a:prstGeom>
          <a:noFill/>
        </p:spPr>
        <p:txBody>
          <a:bodyPr wrap="square" rtlCol="0">
            <a:spAutoFit/>
          </a:bodyPr>
          <a:lstStyle/>
          <a:p>
            <a:pPr algn="ctr">
              <a:lnSpc>
                <a:spcPts val="2400"/>
              </a:lnSpc>
            </a:pPr>
            <a:r>
              <a:rPr lang="es-ES" sz="2400" dirty="0">
                <a:solidFill>
                  <a:srgbClr val="FFFF00"/>
                </a:solidFill>
              </a:rPr>
              <a:t>Entonces Abram se postró sobre su rostro,</a:t>
            </a:r>
            <a:r>
              <a:rPr lang="es-ES" sz="2400" dirty="0">
                <a:solidFill>
                  <a:schemeClr val="bg1"/>
                </a:solidFill>
              </a:rPr>
              <a:t> </a:t>
            </a:r>
            <a:r>
              <a:rPr lang="es-ES" sz="2400" dirty="0">
                <a:solidFill>
                  <a:srgbClr val="00B0F0"/>
                </a:solidFill>
              </a:rPr>
              <a:t>y Dios habló con él, diciendo: </a:t>
            </a:r>
            <a:r>
              <a:rPr lang="es-ES" sz="2400" u="sng" dirty="0">
                <a:solidFill>
                  <a:srgbClr val="00B0F0"/>
                </a:solidFill>
              </a:rPr>
              <a:t>He aquí mi pacto es contigo</a:t>
            </a:r>
            <a:r>
              <a:rPr lang="es-ES" sz="2400" dirty="0">
                <a:solidFill>
                  <a:srgbClr val="00B0F0"/>
                </a:solidFill>
              </a:rPr>
              <a:t>, y serás padre de muchedumbre de gentes. </a:t>
            </a:r>
            <a:r>
              <a:rPr lang="es-ES" sz="2400" dirty="0">
                <a:solidFill>
                  <a:srgbClr val="FFFF00"/>
                </a:solidFill>
              </a:rPr>
              <a:t>Y no se llamará más tu nombre Abram, </a:t>
            </a:r>
            <a:r>
              <a:rPr lang="es-ES" sz="2400" dirty="0">
                <a:solidFill>
                  <a:srgbClr val="00B0F0"/>
                </a:solidFill>
              </a:rPr>
              <a:t>sino que será tu nombre Abraham, </a:t>
            </a:r>
            <a:r>
              <a:rPr lang="es-ES" sz="2400" dirty="0">
                <a:solidFill>
                  <a:srgbClr val="FFFF00"/>
                </a:solidFill>
              </a:rPr>
              <a:t>porque te he puesto por padre de muchedumbre de gentes. </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661863099"/>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chemeClr val="bg1"/>
                </a:solidFill>
              </a:rPr>
              <a:t>Después de estas cosas vino la palabra de Jehová a Abram en visión, diciendo: No temas, Abram; yo soy tu escudo, 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2143752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chemeClr val="bg1"/>
                </a:solidFill>
              </a:rPr>
              <a:t>No temas, Abram; yo soy tu escudo, 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13051010"/>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Tree>
    <p:extLst>
      <p:ext uri="{BB962C8B-B14F-4D97-AF65-F5344CB8AC3E}">
        <p14:creationId xmlns:p14="http://schemas.microsoft.com/office/powerpoint/2010/main" val="1827320906"/>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chemeClr val="bg1"/>
                </a:solidFill>
              </a:rPr>
              <a:t>Y lo llevó fuera, y le dijo: Mira ahora los cielos, y cuenta las estrellas, si las puedes contar. Y le dijo: Así será tu descendencia. Y creyó a Jehová, y le fue contado por justicia.</a:t>
            </a:r>
          </a:p>
        </p:txBody>
      </p:sp>
    </p:spTree>
    <p:extLst>
      <p:ext uri="{BB962C8B-B14F-4D97-AF65-F5344CB8AC3E}">
        <p14:creationId xmlns:p14="http://schemas.microsoft.com/office/powerpoint/2010/main" val="3219810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Y le dijo: Así será tu descendencia. Y creyó a Jehová, y le fue contado por justicia.</a:t>
            </a:r>
          </a:p>
        </p:txBody>
      </p:sp>
    </p:spTree>
    <p:extLst>
      <p:ext uri="{BB962C8B-B14F-4D97-AF65-F5344CB8AC3E}">
        <p14:creationId xmlns:p14="http://schemas.microsoft.com/office/powerpoint/2010/main" val="278704320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chemeClr val="bg1"/>
                </a:solidFill>
              </a:rPr>
              <a:t>Y creyó a Jehová, y le fue contado por justicia.</a:t>
            </a:r>
          </a:p>
        </p:txBody>
      </p:sp>
    </p:spTree>
    <p:extLst>
      <p:ext uri="{BB962C8B-B14F-4D97-AF65-F5344CB8AC3E}">
        <p14:creationId xmlns:p14="http://schemas.microsoft.com/office/powerpoint/2010/main" val="1486652419"/>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En aquel día hizo Jehová un pacto con Abram, diciendo: A tu descendencia daré esta tierra, desde el río de Egipto hasta el río grande, el río </a:t>
            </a:r>
            <a:r>
              <a:rPr lang="es-ES" sz="2400" dirty="0" err="1">
                <a:solidFill>
                  <a:schemeClr val="bg1"/>
                </a:solidFill>
              </a:rPr>
              <a:t>Eufrates</a:t>
            </a:r>
            <a:r>
              <a:rPr lang="es-ES" sz="2400" dirty="0">
                <a:solidFill>
                  <a:schemeClr val="bg1"/>
                </a:solidFill>
              </a:rPr>
              <a:t>.</a:t>
            </a:r>
          </a:p>
        </p:txBody>
      </p:sp>
    </p:spTree>
    <p:extLst>
      <p:ext uri="{BB962C8B-B14F-4D97-AF65-F5344CB8AC3E}">
        <p14:creationId xmlns:p14="http://schemas.microsoft.com/office/powerpoint/2010/main" val="4271538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chemeClr val="bg1"/>
                </a:solidFill>
              </a:rPr>
              <a:t>, diciendo: A tu descendencia daré esta tierra, desde el río de Egipto hasta el río grande, el río </a:t>
            </a:r>
            <a:r>
              <a:rPr lang="es-ES" sz="2400" dirty="0" err="1">
                <a:solidFill>
                  <a:schemeClr val="bg1"/>
                </a:solidFill>
              </a:rPr>
              <a:t>Eufrates</a:t>
            </a:r>
            <a:r>
              <a:rPr lang="es-ES" sz="2400" dirty="0">
                <a:solidFill>
                  <a:schemeClr val="bg1"/>
                </a:solidFill>
              </a:rPr>
              <a:t>.</a:t>
            </a:r>
          </a:p>
        </p:txBody>
      </p:sp>
    </p:spTree>
    <p:extLst>
      <p:ext uri="{BB962C8B-B14F-4D97-AF65-F5344CB8AC3E}">
        <p14:creationId xmlns:p14="http://schemas.microsoft.com/office/powerpoint/2010/main" val="141762803"/>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363302" y="5490851"/>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6021288"/>
            <a:ext cx="9144000"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chemeClr val="bg1"/>
                </a:solidFill>
              </a:rPr>
              <a:t>, </a:t>
            </a:r>
            <a:r>
              <a:rPr lang="es-ES" sz="2400" dirty="0">
                <a:solidFill>
                  <a:srgbClr val="00B0F0"/>
                </a:solidFill>
              </a:rPr>
              <a:t>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Tree>
    <p:extLst>
      <p:ext uri="{BB962C8B-B14F-4D97-AF65-F5344CB8AC3E}">
        <p14:creationId xmlns:p14="http://schemas.microsoft.com/office/powerpoint/2010/main" val="107127487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46649" y="527513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17:4, 5</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5788326"/>
            <a:ext cx="9144000" cy="1019959"/>
          </a:xfrm>
          <a:prstGeom prst="rect">
            <a:avLst/>
          </a:prstGeom>
          <a:noFill/>
        </p:spPr>
        <p:txBody>
          <a:bodyPr wrap="square" rtlCol="0">
            <a:spAutoFit/>
          </a:bodyPr>
          <a:lstStyle/>
          <a:p>
            <a:pPr algn="ctr">
              <a:lnSpc>
                <a:spcPts val="2400"/>
              </a:lnSpc>
            </a:pPr>
            <a:r>
              <a:rPr lang="es-ES" sz="2400" dirty="0">
                <a:solidFill>
                  <a:schemeClr val="bg1"/>
                </a:solidFill>
              </a:rPr>
              <a:t>He aquí mi pacto es contigo, y serás padre de muchedumbre de gentes. Y no se llamará más tu nombre Abram, sino que será tu nombre Abraham, porque te he puesto por padre de muchedumbre de gentes.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rgbClr val="00B0F0"/>
                </a:solidFill>
              </a:rPr>
              <a:t>, 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Tree>
    <p:extLst>
      <p:ext uri="{BB962C8B-B14F-4D97-AF65-F5344CB8AC3E}">
        <p14:creationId xmlns:p14="http://schemas.microsoft.com/office/powerpoint/2010/main" val="1795062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46649" y="527513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17:4, 5</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5788326"/>
            <a:ext cx="9144000" cy="1019959"/>
          </a:xfrm>
          <a:prstGeom prst="rect">
            <a:avLst/>
          </a:prstGeom>
          <a:noFill/>
        </p:spPr>
        <p:txBody>
          <a:bodyPr wrap="square" rtlCol="0">
            <a:spAutoFit/>
          </a:bodyPr>
          <a:lstStyle/>
          <a:p>
            <a:pPr algn="ctr">
              <a:lnSpc>
                <a:spcPts val="2400"/>
              </a:lnSpc>
            </a:pPr>
            <a:r>
              <a:rPr lang="es-ES" sz="2400" dirty="0">
                <a:solidFill>
                  <a:srgbClr val="FFFF00"/>
                </a:solidFill>
              </a:rPr>
              <a:t>He aquí mi pacto es contigo, </a:t>
            </a:r>
            <a:r>
              <a:rPr lang="es-ES" sz="2400" dirty="0">
                <a:solidFill>
                  <a:schemeClr val="bg1"/>
                </a:solidFill>
              </a:rPr>
              <a:t>y serás padre de muchedumbre de gentes. Y no se llamará más tu nombre Abram, sino que será tu nombre Abraham, porque te he puesto por padre de muchedumbre de gentes.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rgbClr val="00B0F0"/>
                </a:solidFill>
              </a:rPr>
              <a:t>, 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Tree>
    <p:extLst>
      <p:ext uri="{BB962C8B-B14F-4D97-AF65-F5344CB8AC3E}">
        <p14:creationId xmlns:p14="http://schemas.microsoft.com/office/powerpoint/2010/main" val="3282698541"/>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46649" y="527513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17:4, 5</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5788326"/>
            <a:ext cx="9144000" cy="1019959"/>
          </a:xfrm>
          <a:prstGeom prst="rect">
            <a:avLst/>
          </a:prstGeom>
          <a:noFill/>
        </p:spPr>
        <p:txBody>
          <a:bodyPr wrap="square" rtlCol="0">
            <a:spAutoFit/>
          </a:bodyPr>
          <a:lstStyle/>
          <a:p>
            <a:pPr algn="ctr">
              <a:lnSpc>
                <a:spcPts val="2400"/>
              </a:lnSpc>
            </a:pPr>
            <a:r>
              <a:rPr lang="es-ES" sz="2400" dirty="0">
                <a:solidFill>
                  <a:srgbClr val="FFFF00"/>
                </a:solidFill>
              </a:rPr>
              <a:t>He aquí mi pacto es contigo, </a:t>
            </a:r>
            <a:r>
              <a:rPr lang="es-ES" sz="2400" dirty="0">
                <a:solidFill>
                  <a:srgbClr val="00B0F0"/>
                </a:solidFill>
              </a:rPr>
              <a:t>y serás padre de muchedumbre de gentes. </a:t>
            </a:r>
            <a:r>
              <a:rPr lang="es-ES" sz="2400" dirty="0">
                <a:solidFill>
                  <a:schemeClr val="bg1"/>
                </a:solidFill>
              </a:rPr>
              <a:t>Y no se llamará más tu nombre Abram, sino que será tu nombre Abraham, porque te he puesto por padre de muchedumbre de gentes.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rgbClr val="00B0F0"/>
                </a:solidFill>
              </a:rPr>
              <a:t>, 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Tree>
    <p:extLst>
      <p:ext uri="{BB962C8B-B14F-4D97-AF65-F5344CB8AC3E}">
        <p14:creationId xmlns:p14="http://schemas.microsoft.com/office/powerpoint/2010/main" val="371515240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46649" y="527513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17:4, 5</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5788326"/>
            <a:ext cx="9144000" cy="1019959"/>
          </a:xfrm>
          <a:prstGeom prst="rect">
            <a:avLst/>
          </a:prstGeom>
          <a:noFill/>
        </p:spPr>
        <p:txBody>
          <a:bodyPr wrap="square" rtlCol="0">
            <a:spAutoFit/>
          </a:bodyPr>
          <a:lstStyle/>
          <a:p>
            <a:pPr algn="ctr">
              <a:lnSpc>
                <a:spcPts val="2400"/>
              </a:lnSpc>
            </a:pPr>
            <a:r>
              <a:rPr lang="es-ES" sz="2400" dirty="0">
                <a:solidFill>
                  <a:srgbClr val="FFFF00"/>
                </a:solidFill>
              </a:rPr>
              <a:t>He aquí mi pacto es contigo, </a:t>
            </a:r>
            <a:r>
              <a:rPr lang="es-ES" sz="2400" dirty="0">
                <a:solidFill>
                  <a:srgbClr val="00B0F0"/>
                </a:solidFill>
              </a:rPr>
              <a:t>y serás padre de muchedumbre de gentes. </a:t>
            </a:r>
            <a:r>
              <a:rPr lang="es-ES" sz="2400" dirty="0">
                <a:solidFill>
                  <a:srgbClr val="92D050"/>
                </a:solidFill>
              </a:rPr>
              <a:t>Y no se llamará más tu nombre Abram, sino que será tu nombre Abraham, </a:t>
            </a:r>
            <a:r>
              <a:rPr lang="es-ES" sz="2400" dirty="0">
                <a:solidFill>
                  <a:schemeClr val="bg1"/>
                </a:solidFill>
              </a:rPr>
              <a:t>porque te he puesto por padre de muchedumbre de gentes.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rgbClr val="00B0F0"/>
                </a:solidFill>
              </a:rPr>
              <a:t>, 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Tree>
    <p:extLst>
      <p:ext uri="{BB962C8B-B14F-4D97-AF65-F5344CB8AC3E}">
        <p14:creationId xmlns:p14="http://schemas.microsoft.com/office/powerpoint/2010/main" val="3361648971"/>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9" name="1 CuadroTexto">
            <a:extLst>
              <a:ext uri="{FF2B5EF4-FFF2-40B4-BE49-F238E27FC236}">
                <a16:creationId xmlns:a16="http://schemas.microsoft.com/office/drawing/2014/main" id="{7D354722-1807-495D-922D-D759F9487839}"/>
              </a:ext>
            </a:extLst>
          </p:cNvPr>
          <p:cNvSpPr txBox="1"/>
          <p:nvPr/>
        </p:nvSpPr>
        <p:spPr>
          <a:xfrm>
            <a:off x="5502225" y="1283901"/>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a:t>
            </a:r>
          </a:p>
        </p:txBody>
      </p:sp>
      <p:sp>
        <p:nvSpPr>
          <p:cNvPr id="10" name="2 CuadroTexto">
            <a:extLst>
              <a:ext uri="{FF2B5EF4-FFF2-40B4-BE49-F238E27FC236}">
                <a16:creationId xmlns:a16="http://schemas.microsoft.com/office/drawing/2014/main" id="{C539C629-BF8B-4A30-8D48-4B7AF4A679CC}"/>
              </a:ext>
            </a:extLst>
          </p:cNvPr>
          <p:cNvSpPr txBox="1"/>
          <p:nvPr/>
        </p:nvSpPr>
        <p:spPr>
          <a:xfrm>
            <a:off x="5220071" y="1772816"/>
            <a:ext cx="3833864" cy="1943289"/>
          </a:xfrm>
          <a:prstGeom prst="rect">
            <a:avLst/>
          </a:prstGeom>
          <a:noFill/>
        </p:spPr>
        <p:txBody>
          <a:bodyPr wrap="square" rtlCol="0">
            <a:spAutoFit/>
          </a:bodyPr>
          <a:lstStyle/>
          <a:p>
            <a:pPr algn="ctr">
              <a:lnSpc>
                <a:spcPts val="2400"/>
              </a:lnSpc>
            </a:pPr>
            <a:r>
              <a:rPr lang="es-ES" sz="2400" dirty="0">
                <a:solidFill>
                  <a:srgbClr val="FFFF00"/>
                </a:solidFill>
              </a:rPr>
              <a:t>Después de estas cosas vino la palabra de Jehová a Abram en visión, diciendo: </a:t>
            </a:r>
            <a:r>
              <a:rPr lang="es-ES" sz="2400" dirty="0">
                <a:solidFill>
                  <a:srgbClr val="00B0F0"/>
                </a:solidFill>
              </a:rPr>
              <a:t>No temas, Abram; yo soy tu escudo,</a:t>
            </a:r>
            <a:r>
              <a:rPr lang="es-ES" sz="2400" dirty="0">
                <a:solidFill>
                  <a:schemeClr val="bg1"/>
                </a:solidFill>
              </a:rPr>
              <a:t> </a:t>
            </a:r>
            <a:r>
              <a:rPr lang="es-ES" sz="2400" dirty="0">
                <a:solidFill>
                  <a:srgbClr val="FFFF00"/>
                </a:solidFill>
              </a:rPr>
              <a:t>y tu galardón será sobremanera grande.</a:t>
            </a:r>
          </a:p>
        </p:txBody>
      </p:sp>
      <p:sp>
        <p:nvSpPr>
          <p:cNvPr id="18" name="1 CuadroTexto">
            <a:extLst>
              <a:ext uri="{FF2B5EF4-FFF2-40B4-BE49-F238E27FC236}">
                <a16:creationId xmlns:a16="http://schemas.microsoft.com/office/drawing/2014/main" id="{3B82B106-AEDD-4781-813E-16B35A4A783A}"/>
              </a:ext>
            </a:extLst>
          </p:cNvPr>
          <p:cNvSpPr txBox="1"/>
          <p:nvPr/>
        </p:nvSpPr>
        <p:spPr>
          <a:xfrm>
            <a:off x="3146649" y="5275131"/>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17:4, 5</a:t>
            </a:r>
          </a:p>
        </p:txBody>
      </p:sp>
      <p:sp>
        <p:nvSpPr>
          <p:cNvPr id="19" name="2 CuadroTexto">
            <a:extLst>
              <a:ext uri="{FF2B5EF4-FFF2-40B4-BE49-F238E27FC236}">
                <a16:creationId xmlns:a16="http://schemas.microsoft.com/office/drawing/2014/main" id="{A6C6AD30-2A9F-4503-B7CA-86A06D53A1F3}"/>
              </a:ext>
            </a:extLst>
          </p:cNvPr>
          <p:cNvSpPr txBox="1"/>
          <p:nvPr/>
        </p:nvSpPr>
        <p:spPr>
          <a:xfrm>
            <a:off x="0" y="5788326"/>
            <a:ext cx="9144000" cy="1019959"/>
          </a:xfrm>
          <a:prstGeom prst="rect">
            <a:avLst/>
          </a:prstGeom>
          <a:noFill/>
        </p:spPr>
        <p:txBody>
          <a:bodyPr wrap="square" rtlCol="0">
            <a:spAutoFit/>
          </a:bodyPr>
          <a:lstStyle/>
          <a:p>
            <a:pPr algn="ctr">
              <a:lnSpc>
                <a:spcPts val="2400"/>
              </a:lnSpc>
            </a:pPr>
            <a:r>
              <a:rPr lang="es-ES" sz="2400" dirty="0">
                <a:solidFill>
                  <a:srgbClr val="FFFF00"/>
                </a:solidFill>
              </a:rPr>
              <a:t>He aquí mi pacto es contigo, </a:t>
            </a:r>
            <a:r>
              <a:rPr lang="es-ES" sz="2400" dirty="0">
                <a:solidFill>
                  <a:srgbClr val="00B0F0"/>
                </a:solidFill>
              </a:rPr>
              <a:t>y serás padre de muchedumbre de gentes. </a:t>
            </a:r>
            <a:r>
              <a:rPr lang="es-ES" sz="2400" dirty="0">
                <a:solidFill>
                  <a:srgbClr val="92D050"/>
                </a:solidFill>
              </a:rPr>
              <a:t>Y no se llamará más tu nombre Abram, sino que será tu nombre Abraham, </a:t>
            </a:r>
            <a:r>
              <a:rPr lang="es-ES" sz="2400" dirty="0">
                <a:solidFill>
                  <a:srgbClr val="FFFF00"/>
                </a:solidFill>
              </a:rPr>
              <a:t>porque te he puesto por padre de muchedumbre de gentes. </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15:18</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rgbClr val="FFFF00"/>
                </a:solidFill>
              </a:rPr>
              <a:t>En aquel día hizo Jehová un pacto con Abram</a:t>
            </a:r>
            <a:r>
              <a:rPr lang="es-ES" sz="2400" dirty="0">
                <a:solidFill>
                  <a:srgbClr val="00B0F0"/>
                </a:solidFill>
              </a:rPr>
              <a:t>, diciendo: A tu descendencia daré esta tierra, desde el río de Egipto hasta el río grande, el río </a:t>
            </a:r>
            <a:r>
              <a:rPr lang="es-ES" sz="2400" dirty="0" err="1">
                <a:solidFill>
                  <a:srgbClr val="00B0F0"/>
                </a:solidFill>
              </a:rPr>
              <a:t>Eufrates</a:t>
            </a:r>
            <a:r>
              <a:rPr lang="es-ES" sz="2400" dirty="0">
                <a:solidFill>
                  <a:srgbClr val="00B0F0"/>
                </a:solidFill>
              </a:rPr>
              <a:t>.</a:t>
            </a:r>
          </a:p>
        </p:txBody>
      </p:sp>
      <p:sp>
        <p:nvSpPr>
          <p:cNvPr id="20" name="TextBox 19">
            <a:extLst>
              <a:ext uri="{FF2B5EF4-FFF2-40B4-BE49-F238E27FC236}">
                <a16:creationId xmlns:a16="http://schemas.microsoft.com/office/drawing/2014/main" id="{1D80CA6C-2BFA-4F51-86AE-0B2B4E0A6B8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Tree>
    <p:extLst>
      <p:ext uri="{BB962C8B-B14F-4D97-AF65-F5344CB8AC3E}">
        <p14:creationId xmlns:p14="http://schemas.microsoft.com/office/powerpoint/2010/main" val="1987952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Sabed, por tanto, que los que son de fe, éstos son hijos de Abraham. 29 Y si vosotros sois de Cristo, ciertamente linaje de Abraham sois, y herederos según la promesa. </a:t>
            </a:r>
          </a:p>
        </p:txBody>
      </p:sp>
      <p:sp>
        <p:nvSpPr>
          <p:cNvPr id="20" name="TextBox 19">
            <a:extLst>
              <a:ext uri="{FF2B5EF4-FFF2-40B4-BE49-F238E27FC236}">
                <a16:creationId xmlns:a16="http://schemas.microsoft.com/office/drawing/2014/main" id="{C6322F5B-5B68-41C7-B254-67EB7A7DCA03}"/>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Tree>
    <p:extLst>
      <p:ext uri="{BB962C8B-B14F-4D97-AF65-F5344CB8AC3E}">
        <p14:creationId xmlns:p14="http://schemas.microsoft.com/office/powerpoint/2010/main" val="3611942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chemeClr val="bg1"/>
                </a:solidFill>
              </a:rPr>
              <a:t>éstos son hijos de Abraham. 29 Y si vosotros sois de Cristo, 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Tree>
    <p:extLst>
      <p:ext uri="{BB962C8B-B14F-4D97-AF65-F5344CB8AC3E}">
        <p14:creationId xmlns:p14="http://schemas.microsoft.com/office/powerpoint/2010/main" val="2916620425"/>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Y si vosotros sois de Cristo, 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chemeClr val="bg1"/>
                </a:solidFill>
              </a:rPr>
              <a:t>Por la fe Abraham, siendo llamado, obedeció para salir al lugar que había de recibir como herencia; y salió sin saber a dónde iba.</a:t>
            </a:r>
          </a:p>
        </p:txBody>
      </p:sp>
    </p:spTree>
    <p:extLst>
      <p:ext uri="{BB962C8B-B14F-4D97-AF65-F5344CB8AC3E}">
        <p14:creationId xmlns:p14="http://schemas.microsoft.com/office/powerpoint/2010/main" val="393960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Y si vosotros sois de Cristo, 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chemeClr val="bg1"/>
                </a:solidFill>
              </a:rPr>
              <a:t>siendo llamado, obedeció para salir al lugar que había de recibir como herencia; y salió sin saber a dónde iba.</a:t>
            </a:r>
          </a:p>
        </p:txBody>
      </p:sp>
    </p:spTree>
    <p:extLst>
      <p:ext uri="{BB962C8B-B14F-4D97-AF65-F5344CB8AC3E}">
        <p14:creationId xmlns:p14="http://schemas.microsoft.com/office/powerpoint/2010/main" val="1153657676"/>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Y si vosotros sois de Cristo, 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chemeClr val="bg1"/>
                </a:solidFill>
              </a:rPr>
              <a:t>y salió sin saber a dónde iba.</a:t>
            </a:r>
          </a:p>
        </p:txBody>
      </p:sp>
    </p:spTree>
    <p:extLst>
      <p:ext uri="{BB962C8B-B14F-4D97-AF65-F5344CB8AC3E}">
        <p14:creationId xmlns:p14="http://schemas.microsoft.com/office/powerpoint/2010/main" val="2901877086"/>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Y si vosotros sois de Cristo, 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2088327024"/>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chemeClr val="bg1"/>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3133838382"/>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35344" y="-27384"/>
            <a:ext cx="32399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12:1, 2</a:t>
            </a:r>
          </a:p>
        </p:txBody>
      </p:sp>
      <p:sp>
        <p:nvSpPr>
          <p:cNvPr id="8" name="2 CuadroTexto"/>
          <p:cNvSpPr txBox="1"/>
          <p:nvPr/>
        </p:nvSpPr>
        <p:spPr>
          <a:xfrm>
            <a:off x="-72008" y="404664"/>
            <a:ext cx="9252520" cy="1019959"/>
          </a:xfrm>
          <a:prstGeom prst="rect">
            <a:avLst/>
          </a:prstGeom>
          <a:noFill/>
        </p:spPr>
        <p:txBody>
          <a:bodyPr wrap="square" rtlCol="0">
            <a:spAutoFit/>
          </a:bodyPr>
          <a:lstStyle/>
          <a:p>
            <a:pPr algn="ctr">
              <a:lnSpc>
                <a:spcPts val="2400"/>
              </a:lnSpc>
            </a:pPr>
            <a:r>
              <a:rPr lang="es-ES" sz="2400" dirty="0">
                <a:solidFill>
                  <a:srgbClr val="FFFF00"/>
                </a:solidFill>
              </a:rPr>
              <a:t>Pero Jehová había dicho a Abram: </a:t>
            </a:r>
            <a:r>
              <a:rPr lang="es-ES" sz="2400" dirty="0">
                <a:solidFill>
                  <a:srgbClr val="00B0F0"/>
                </a:solidFill>
              </a:rPr>
              <a:t>Vete de tu tierra y de tu parentela, y de la casa de tu padre, a la tierra que te mostraré. </a:t>
            </a:r>
            <a:r>
              <a:rPr lang="es-ES" sz="2400" dirty="0">
                <a:solidFill>
                  <a:srgbClr val="FFFF00"/>
                </a:solidFill>
              </a:rPr>
              <a:t>Y haré de ti una nación grande, y te bendeciré, y engrandeceré tu nombre, y serás bendición.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2" name="1 CuadroTexto">
            <a:extLst>
              <a:ext uri="{FF2B5EF4-FFF2-40B4-BE49-F238E27FC236}">
                <a16:creationId xmlns:a16="http://schemas.microsoft.com/office/drawing/2014/main" id="{30552A97-0327-4FCF-87B4-9AFBF36D4FC5}"/>
              </a:ext>
            </a:extLst>
          </p:cNvPr>
          <p:cNvSpPr txBox="1"/>
          <p:nvPr/>
        </p:nvSpPr>
        <p:spPr>
          <a:xfrm>
            <a:off x="726379" y="1284828"/>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15:5, 6</a:t>
            </a:r>
          </a:p>
        </p:txBody>
      </p:sp>
      <p:sp>
        <p:nvSpPr>
          <p:cNvPr id="14" name="2 CuadroTexto">
            <a:extLst>
              <a:ext uri="{FF2B5EF4-FFF2-40B4-BE49-F238E27FC236}">
                <a16:creationId xmlns:a16="http://schemas.microsoft.com/office/drawing/2014/main" id="{EAC5BCF3-B65D-4B7E-BA04-5F8B0EB21EA4}"/>
              </a:ext>
            </a:extLst>
          </p:cNvPr>
          <p:cNvSpPr txBox="1"/>
          <p:nvPr/>
        </p:nvSpPr>
        <p:spPr>
          <a:xfrm>
            <a:off x="0" y="1773743"/>
            <a:ext cx="4716016" cy="1635512"/>
          </a:xfrm>
          <a:prstGeom prst="rect">
            <a:avLst/>
          </a:prstGeom>
          <a:noFill/>
        </p:spPr>
        <p:txBody>
          <a:bodyPr wrap="square" rtlCol="0">
            <a:spAutoFit/>
          </a:bodyPr>
          <a:lstStyle/>
          <a:p>
            <a:pPr algn="ctr">
              <a:lnSpc>
                <a:spcPts val="2400"/>
              </a:lnSpc>
            </a:pPr>
            <a:r>
              <a:rPr lang="es-ES" sz="2400" dirty="0">
                <a:solidFill>
                  <a:srgbClr val="FFFF00"/>
                </a:solidFill>
              </a:rPr>
              <a:t>Y lo llevó fuera, y le dijo: Mira ahora los cielos, y cuenta las estrellas, si las puedes contar.</a:t>
            </a:r>
            <a:r>
              <a:rPr lang="es-ES" sz="2400" dirty="0">
                <a:solidFill>
                  <a:schemeClr val="bg1"/>
                </a:solidFill>
              </a:rPr>
              <a:t> </a:t>
            </a:r>
            <a:r>
              <a:rPr lang="es-ES" sz="2400" dirty="0">
                <a:solidFill>
                  <a:srgbClr val="00B0F0"/>
                </a:solidFill>
              </a:rPr>
              <a:t>Y le dijo: Así será tu descendencia. </a:t>
            </a:r>
            <a:r>
              <a:rPr lang="es-ES" sz="2400" dirty="0">
                <a:solidFill>
                  <a:srgbClr val="FFFF00"/>
                </a:solidFill>
              </a:rPr>
              <a:t>Y creyó a Jehová, y le fue contado por justicia.</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EC6A9C7C-E310-4C90-9CAF-4F8DD18E73B9}"/>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9" name="2 CuadroTexto">
            <a:extLst>
              <a:ext uri="{FF2B5EF4-FFF2-40B4-BE49-F238E27FC236}">
                <a16:creationId xmlns:a16="http://schemas.microsoft.com/office/drawing/2014/main" id="{F558B968-A1A3-4957-9D17-BDC30A1AA622}"/>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613279794"/>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chemeClr val="bg1"/>
                </a:solidFill>
              </a:rPr>
              <a:t>Porque yo sé que mandará a sus hijos y a su casa después de sí, que guarden el camino de Jehová,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9177952C-C4D8-4FD9-A4F8-72C9B7991465}"/>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2" name="2 CuadroTexto">
            <a:extLst>
              <a:ext uri="{FF2B5EF4-FFF2-40B4-BE49-F238E27FC236}">
                <a16:creationId xmlns:a16="http://schemas.microsoft.com/office/drawing/2014/main" id="{28F3193F-B554-4E42-8EC5-B366FF24C96B}"/>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39775500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que mandará a sus hijos y a su casa después de sí, que guarden el camino de Jehová,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FCC51B12-F41E-471D-87AD-3E6570EE3D9D}"/>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2" name="2 CuadroTexto">
            <a:extLst>
              <a:ext uri="{FF2B5EF4-FFF2-40B4-BE49-F238E27FC236}">
                <a16:creationId xmlns:a16="http://schemas.microsoft.com/office/drawing/2014/main" id="{AA5AB875-ABEA-4785-98F3-A3533772F214}"/>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2019086359"/>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chemeClr val="bg1"/>
                </a:solidFill>
              </a:rPr>
              <a:t>que guarden el camino de Jehová,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825C93EA-5E38-4B05-AFE3-75946F073FA5}"/>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12" name="2 CuadroTexto">
            <a:extLst>
              <a:ext uri="{FF2B5EF4-FFF2-40B4-BE49-F238E27FC236}">
                <a16:creationId xmlns:a16="http://schemas.microsoft.com/office/drawing/2014/main" id="{32AE8B48-2A08-46D1-9F54-A687ED72709A}"/>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1700710444"/>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chemeClr val="bg1"/>
                </a:solidFill>
              </a:rPr>
              <a:t>Así también la fe, si no tiene obras, es muerta en sí misma.</a:t>
            </a:r>
          </a:p>
        </p:txBody>
      </p:sp>
      <p:sp>
        <p:nvSpPr>
          <p:cNvPr id="14" name="1 CuadroTexto">
            <a:extLst>
              <a:ext uri="{FF2B5EF4-FFF2-40B4-BE49-F238E27FC236}">
                <a16:creationId xmlns:a16="http://schemas.microsoft.com/office/drawing/2014/main" id="{2A426E56-4D2E-4626-806C-CE3363EC5B70}"/>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0243CD97-7DE2-48C0-89DF-F31DD693A9AF}"/>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30999783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4078071358"/>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haciendo justicia y juicio, 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a:t>
            </a:r>
            <a:r>
              <a:rPr lang="es-ES" sz="2400" dirty="0">
                <a:solidFill>
                  <a:srgbClr val="00B0F0"/>
                </a:solidFill>
              </a:rPr>
              <a:t>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Tree>
    <p:extLst>
      <p:ext uri="{BB962C8B-B14F-4D97-AF65-F5344CB8AC3E}">
        <p14:creationId xmlns:p14="http://schemas.microsoft.com/office/powerpoint/2010/main" val="233338792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a:t>
            </a:r>
            <a:r>
              <a:rPr lang="es-ES" sz="2400" dirty="0">
                <a:solidFill>
                  <a:srgbClr val="FFFF00"/>
                </a:solidFill>
              </a:rPr>
              <a:t>haciendo justicia y juicio, </a:t>
            </a:r>
            <a:r>
              <a:rPr lang="es-ES" sz="2400" dirty="0">
                <a:solidFill>
                  <a:schemeClr val="bg1"/>
                </a:solidFill>
              </a:rPr>
              <a:t>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a:t>
            </a:r>
            <a:r>
              <a:rPr lang="es-ES" sz="2400" dirty="0">
                <a:solidFill>
                  <a:srgbClr val="00B0F0"/>
                </a:solidFill>
              </a:rPr>
              <a:t>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3" name="1 CuadroTexto">
            <a:extLst>
              <a:ext uri="{FF2B5EF4-FFF2-40B4-BE49-F238E27FC236}">
                <a16:creationId xmlns:a16="http://schemas.microsoft.com/office/drawing/2014/main" id="{3800A68A-1741-4B74-9A4C-A77EBF188034}"/>
              </a:ext>
            </a:extLst>
          </p:cNvPr>
          <p:cNvSpPr txBox="1"/>
          <p:nvPr/>
        </p:nvSpPr>
        <p:spPr>
          <a:xfrm>
            <a:off x="798387" y="141135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Miqueas 6:8</a:t>
            </a:r>
          </a:p>
        </p:txBody>
      </p:sp>
      <p:sp>
        <p:nvSpPr>
          <p:cNvPr id="24" name="2 CuadroTexto">
            <a:extLst>
              <a:ext uri="{FF2B5EF4-FFF2-40B4-BE49-F238E27FC236}">
                <a16:creationId xmlns:a16="http://schemas.microsoft.com/office/drawing/2014/main" id="{4C11953A-C3C7-4C23-940C-AA48F922DFFA}"/>
              </a:ext>
            </a:extLst>
          </p:cNvPr>
          <p:cNvSpPr txBox="1"/>
          <p:nvPr/>
        </p:nvSpPr>
        <p:spPr>
          <a:xfrm>
            <a:off x="18990" y="1915636"/>
            <a:ext cx="5063326" cy="1327736"/>
          </a:xfrm>
          <a:prstGeom prst="rect">
            <a:avLst/>
          </a:prstGeom>
          <a:noFill/>
        </p:spPr>
        <p:txBody>
          <a:bodyPr wrap="square" rtlCol="0">
            <a:spAutoFit/>
          </a:bodyPr>
          <a:lstStyle/>
          <a:p>
            <a:pPr algn="ctr">
              <a:lnSpc>
                <a:spcPts val="2400"/>
              </a:lnSpc>
            </a:pPr>
            <a:r>
              <a:rPr lang="es-ES" sz="2400" dirty="0">
                <a:solidFill>
                  <a:schemeClr val="bg1"/>
                </a:solidFill>
              </a:rPr>
              <a:t>Oh hombre, él te ha declarado lo que es bueno, y qué pide Jehová de ti: solamente hacer justicia, y amar misericordia, y humillarte ante tu Dios.</a:t>
            </a:r>
          </a:p>
        </p:txBody>
      </p:sp>
    </p:spTree>
    <p:extLst>
      <p:ext uri="{BB962C8B-B14F-4D97-AF65-F5344CB8AC3E}">
        <p14:creationId xmlns:p14="http://schemas.microsoft.com/office/powerpoint/2010/main" val="2077808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a:t>
            </a:r>
            <a:r>
              <a:rPr lang="es-ES" sz="2400" dirty="0">
                <a:solidFill>
                  <a:srgbClr val="FFFF00"/>
                </a:solidFill>
              </a:rPr>
              <a:t>haciendo justicia y juicio, </a:t>
            </a:r>
            <a:r>
              <a:rPr lang="es-ES" sz="2400" dirty="0">
                <a:solidFill>
                  <a:schemeClr val="bg1"/>
                </a:solidFill>
              </a:rPr>
              <a:t>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a:t>
            </a:r>
            <a:r>
              <a:rPr lang="es-ES" sz="2400" dirty="0">
                <a:solidFill>
                  <a:srgbClr val="00B0F0"/>
                </a:solidFill>
              </a:rPr>
              <a:t>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3" name="1 CuadroTexto">
            <a:extLst>
              <a:ext uri="{FF2B5EF4-FFF2-40B4-BE49-F238E27FC236}">
                <a16:creationId xmlns:a16="http://schemas.microsoft.com/office/drawing/2014/main" id="{3800A68A-1741-4B74-9A4C-A77EBF188034}"/>
              </a:ext>
            </a:extLst>
          </p:cNvPr>
          <p:cNvSpPr txBox="1"/>
          <p:nvPr/>
        </p:nvSpPr>
        <p:spPr>
          <a:xfrm>
            <a:off x="798387" y="141135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Miqueas 6:8</a:t>
            </a:r>
          </a:p>
        </p:txBody>
      </p:sp>
      <p:sp>
        <p:nvSpPr>
          <p:cNvPr id="24" name="2 CuadroTexto">
            <a:extLst>
              <a:ext uri="{FF2B5EF4-FFF2-40B4-BE49-F238E27FC236}">
                <a16:creationId xmlns:a16="http://schemas.microsoft.com/office/drawing/2014/main" id="{4C11953A-C3C7-4C23-940C-AA48F922DFFA}"/>
              </a:ext>
            </a:extLst>
          </p:cNvPr>
          <p:cNvSpPr txBox="1"/>
          <p:nvPr/>
        </p:nvSpPr>
        <p:spPr>
          <a:xfrm>
            <a:off x="18990" y="1915636"/>
            <a:ext cx="5063326" cy="1327736"/>
          </a:xfrm>
          <a:prstGeom prst="rect">
            <a:avLst/>
          </a:prstGeom>
          <a:noFill/>
        </p:spPr>
        <p:txBody>
          <a:bodyPr wrap="square" rtlCol="0">
            <a:spAutoFit/>
          </a:bodyPr>
          <a:lstStyle/>
          <a:p>
            <a:pPr algn="ctr">
              <a:lnSpc>
                <a:spcPts val="2400"/>
              </a:lnSpc>
            </a:pPr>
            <a:r>
              <a:rPr lang="es-ES" sz="2400" dirty="0">
                <a:solidFill>
                  <a:srgbClr val="FFFF00"/>
                </a:solidFill>
              </a:rPr>
              <a:t>Oh hombre, él te ha declarado lo que es bueno, y qué pide Jehová de ti: </a:t>
            </a:r>
            <a:r>
              <a:rPr lang="es-ES" sz="2400" dirty="0">
                <a:solidFill>
                  <a:schemeClr val="bg1"/>
                </a:solidFill>
              </a:rPr>
              <a:t>solamente hacer justicia, y amar misericordia, y humillarte ante tu Dios.</a:t>
            </a:r>
          </a:p>
        </p:txBody>
      </p:sp>
    </p:spTree>
    <p:extLst>
      <p:ext uri="{BB962C8B-B14F-4D97-AF65-F5344CB8AC3E}">
        <p14:creationId xmlns:p14="http://schemas.microsoft.com/office/powerpoint/2010/main" val="326380893"/>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a:t>
            </a:r>
            <a:r>
              <a:rPr lang="es-ES" sz="2400" dirty="0">
                <a:solidFill>
                  <a:srgbClr val="FFFF00"/>
                </a:solidFill>
              </a:rPr>
              <a:t>haciendo justicia y juicio, </a:t>
            </a:r>
            <a:r>
              <a:rPr lang="es-ES" sz="2400" dirty="0">
                <a:solidFill>
                  <a:schemeClr val="bg1"/>
                </a:solidFill>
              </a:rPr>
              <a:t>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a:t>
            </a:r>
            <a:r>
              <a:rPr lang="es-ES" sz="2400" dirty="0">
                <a:solidFill>
                  <a:srgbClr val="00B0F0"/>
                </a:solidFill>
              </a:rPr>
              <a:t>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3" name="1 CuadroTexto">
            <a:extLst>
              <a:ext uri="{FF2B5EF4-FFF2-40B4-BE49-F238E27FC236}">
                <a16:creationId xmlns:a16="http://schemas.microsoft.com/office/drawing/2014/main" id="{3800A68A-1741-4B74-9A4C-A77EBF188034}"/>
              </a:ext>
            </a:extLst>
          </p:cNvPr>
          <p:cNvSpPr txBox="1"/>
          <p:nvPr/>
        </p:nvSpPr>
        <p:spPr>
          <a:xfrm>
            <a:off x="798387" y="141135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Miqueas 6:8</a:t>
            </a:r>
          </a:p>
        </p:txBody>
      </p:sp>
      <p:sp>
        <p:nvSpPr>
          <p:cNvPr id="24" name="2 CuadroTexto">
            <a:extLst>
              <a:ext uri="{FF2B5EF4-FFF2-40B4-BE49-F238E27FC236}">
                <a16:creationId xmlns:a16="http://schemas.microsoft.com/office/drawing/2014/main" id="{4C11953A-C3C7-4C23-940C-AA48F922DFFA}"/>
              </a:ext>
            </a:extLst>
          </p:cNvPr>
          <p:cNvSpPr txBox="1"/>
          <p:nvPr/>
        </p:nvSpPr>
        <p:spPr>
          <a:xfrm>
            <a:off x="18990" y="1915636"/>
            <a:ext cx="5063326" cy="1327736"/>
          </a:xfrm>
          <a:prstGeom prst="rect">
            <a:avLst/>
          </a:prstGeom>
          <a:noFill/>
        </p:spPr>
        <p:txBody>
          <a:bodyPr wrap="square" rtlCol="0">
            <a:spAutoFit/>
          </a:bodyPr>
          <a:lstStyle/>
          <a:p>
            <a:pPr algn="ctr">
              <a:lnSpc>
                <a:spcPts val="2400"/>
              </a:lnSpc>
            </a:pPr>
            <a:r>
              <a:rPr lang="es-ES" sz="2400" dirty="0">
                <a:solidFill>
                  <a:srgbClr val="FFFF00"/>
                </a:solidFill>
              </a:rPr>
              <a:t>Oh hombre, él te ha declarado lo que es bueno, y qué pide Jehová de ti: </a:t>
            </a:r>
            <a:r>
              <a:rPr lang="es-ES" sz="2400" dirty="0">
                <a:solidFill>
                  <a:srgbClr val="00B0F0"/>
                </a:solidFill>
              </a:rPr>
              <a:t>solamente hacer justicia, y amar misericordia, y humillarte ante tu Dios.</a:t>
            </a:r>
          </a:p>
        </p:txBody>
      </p:sp>
    </p:spTree>
    <p:extLst>
      <p:ext uri="{BB962C8B-B14F-4D97-AF65-F5344CB8AC3E}">
        <p14:creationId xmlns:p14="http://schemas.microsoft.com/office/powerpoint/2010/main" val="2091801159"/>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Un pacto eterno</a:t>
            </a:r>
          </a:p>
        </p:txBody>
      </p:sp>
      <p:sp>
        <p:nvSpPr>
          <p:cNvPr id="17" name="TextBox 16">
            <a:extLst>
              <a:ext uri="{FF2B5EF4-FFF2-40B4-BE49-F238E27FC236}">
                <a16:creationId xmlns:a16="http://schemas.microsoft.com/office/drawing/2014/main" id="{28FEB78F-0CBB-46DE-BD0E-377A88499A06}"/>
              </a:ext>
            </a:extLst>
          </p:cNvPr>
          <p:cNvSpPr txBox="1"/>
          <p:nvPr/>
        </p:nvSpPr>
        <p:spPr>
          <a:xfrm>
            <a:off x="4716016" y="468327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Jehová=Dios del pacto con Abraham</a:t>
            </a:r>
          </a:p>
        </p:txBody>
      </p:sp>
      <p:sp>
        <p:nvSpPr>
          <p:cNvPr id="22" name="TextBox 21">
            <a:extLst>
              <a:ext uri="{FF2B5EF4-FFF2-40B4-BE49-F238E27FC236}">
                <a16:creationId xmlns:a16="http://schemas.microsoft.com/office/drawing/2014/main" id="{E7FCD315-858E-4EAB-9DC3-BA8F42AA0F3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Todopoderoso bendice y ayuda</a:t>
            </a:r>
          </a:p>
        </p:txBody>
      </p:sp>
      <p:sp>
        <p:nvSpPr>
          <p:cNvPr id="13" name="TextBox 12">
            <a:extLst>
              <a:ext uri="{FF2B5EF4-FFF2-40B4-BE49-F238E27FC236}">
                <a16:creationId xmlns:a16="http://schemas.microsoft.com/office/drawing/2014/main" id="{87DC7123-FA56-41F4-9698-9F13A0AEBDE2}"/>
              </a:ext>
            </a:extLst>
          </p:cNvPr>
          <p:cNvSpPr txBox="1"/>
          <p:nvPr/>
        </p:nvSpPr>
        <p:spPr>
          <a:xfrm>
            <a:off x="4716016" y="3791066"/>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da un nombre nuevo que refleja una experiencia con El  </a:t>
            </a:r>
          </a:p>
        </p:txBody>
      </p:sp>
      <p:sp>
        <p:nvSpPr>
          <p:cNvPr id="15" name="1 CuadroTexto">
            <a:extLst>
              <a:ext uri="{FF2B5EF4-FFF2-40B4-BE49-F238E27FC236}">
                <a16:creationId xmlns:a16="http://schemas.microsoft.com/office/drawing/2014/main" id="{DCB48797-4079-4B4F-A259-EB7CAC1520FC}"/>
              </a:ext>
            </a:extLst>
          </p:cNvPr>
          <p:cNvSpPr txBox="1"/>
          <p:nvPr/>
        </p:nvSpPr>
        <p:spPr>
          <a:xfrm>
            <a:off x="761875" y="3248789"/>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3:7, 29</a:t>
            </a:r>
          </a:p>
        </p:txBody>
      </p:sp>
      <p:sp>
        <p:nvSpPr>
          <p:cNvPr id="16" name="2 CuadroTexto">
            <a:extLst>
              <a:ext uri="{FF2B5EF4-FFF2-40B4-BE49-F238E27FC236}">
                <a16:creationId xmlns:a16="http://schemas.microsoft.com/office/drawing/2014/main" id="{A34CDCF0-B1D1-46D2-9846-B3F789A1B78C}"/>
              </a:ext>
            </a:extLst>
          </p:cNvPr>
          <p:cNvSpPr txBox="1"/>
          <p:nvPr/>
        </p:nvSpPr>
        <p:spPr>
          <a:xfrm>
            <a:off x="18990" y="3758375"/>
            <a:ext cx="4716016" cy="1635512"/>
          </a:xfrm>
          <a:prstGeom prst="rect">
            <a:avLst/>
          </a:prstGeom>
          <a:noFill/>
        </p:spPr>
        <p:txBody>
          <a:bodyPr wrap="square" rtlCol="0">
            <a:spAutoFit/>
          </a:bodyPr>
          <a:lstStyle/>
          <a:p>
            <a:pPr algn="ctr">
              <a:lnSpc>
                <a:spcPts val="2400"/>
              </a:lnSpc>
            </a:pPr>
            <a:r>
              <a:rPr lang="es-ES" sz="2400" dirty="0">
                <a:solidFill>
                  <a:schemeClr val="bg1"/>
                </a:solidFill>
              </a:rPr>
              <a:t>7 </a:t>
            </a:r>
            <a:r>
              <a:rPr lang="es-ES" sz="2400" dirty="0">
                <a:solidFill>
                  <a:srgbClr val="FFFF00"/>
                </a:solidFill>
              </a:rPr>
              <a:t>Sabed, por tanto, que los que son de fe, </a:t>
            </a:r>
            <a:r>
              <a:rPr lang="es-ES" sz="2400" dirty="0">
                <a:solidFill>
                  <a:srgbClr val="00B0F0"/>
                </a:solidFill>
              </a:rPr>
              <a:t>éstos son hijos de Abraham. </a:t>
            </a:r>
            <a:r>
              <a:rPr lang="es-ES" sz="2400" dirty="0">
                <a:solidFill>
                  <a:schemeClr val="bg1"/>
                </a:solidFill>
              </a:rPr>
              <a:t>29 </a:t>
            </a:r>
            <a:r>
              <a:rPr lang="es-ES" sz="2400" dirty="0">
                <a:solidFill>
                  <a:srgbClr val="FFFF00"/>
                </a:solidFill>
              </a:rPr>
              <a:t>Y si vosotros sois de Cristo, </a:t>
            </a:r>
            <a:r>
              <a:rPr lang="es-ES" sz="2400" dirty="0">
                <a:solidFill>
                  <a:srgbClr val="00B0F0"/>
                </a:solidFill>
              </a:rPr>
              <a:t>ciertamente linaje de Abraham sois, y herederos según la promesa. </a:t>
            </a:r>
          </a:p>
        </p:txBody>
      </p:sp>
      <p:sp>
        <p:nvSpPr>
          <p:cNvPr id="20" name="TextBox 19">
            <a:extLst>
              <a:ext uri="{FF2B5EF4-FFF2-40B4-BE49-F238E27FC236}">
                <a16:creationId xmlns:a16="http://schemas.microsoft.com/office/drawing/2014/main" id="{AF1567D5-F8DD-4311-8B18-CB65CE39CC04}"/>
              </a:ext>
            </a:extLst>
          </p:cNvPr>
          <p:cNvSpPr txBox="1"/>
          <p:nvPr/>
        </p:nvSpPr>
        <p:spPr>
          <a:xfrm>
            <a:off x="4697214" y="346521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confirma su pacto varias veces</a:t>
            </a:r>
          </a:p>
        </p:txBody>
      </p:sp>
      <p:sp>
        <p:nvSpPr>
          <p:cNvPr id="18" name="1 CuadroTexto">
            <a:extLst>
              <a:ext uri="{FF2B5EF4-FFF2-40B4-BE49-F238E27FC236}">
                <a16:creationId xmlns:a16="http://schemas.microsoft.com/office/drawing/2014/main" id="{D8E26291-FBCA-458E-A30E-D7AAFA0DB900}"/>
              </a:ext>
            </a:extLst>
          </p:cNvPr>
          <p:cNvSpPr txBox="1"/>
          <p:nvPr/>
        </p:nvSpPr>
        <p:spPr>
          <a:xfrm>
            <a:off x="3050761" y="-27384"/>
            <a:ext cx="300915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18:19</a:t>
            </a:r>
          </a:p>
        </p:txBody>
      </p:sp>
      <p:sp>
        <p:nvSpPr>
          <p:cNvPr id="19" name="2 CuadroTexto">
            <a:extLst>
              <a:ext uri="{FF2B5EF4-FFF2-40B4-BE49-F238E27FC236}">
                <a16:creationId xmlns:a16="http://schemas.microsoft.com/office/drawing/2014/main" id="{9A438E55-62AF-4F5A-842F-765BE8015B55}"/>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yo sé</a:t>
            </a:r>
            <a:r>
              <a:rPr lang="es-ES" sz="2400" dirty="0">
                <a:solidFill>
                  <a:schemeClr val="bg1"/>
                </a:solidFill>
              </a:rPr>
              <a:t> </a:t>
            </a:r>
            <a:r>
              <a:rPr lang="es-ES" sz="2400" dirty="0">
                <a:solidFill>
                  <a:srgbClr val="00B0F0"/>
                </a:solidFill>
              </a:rPr>
              <a:t>que mandará a sus hijos y a su casa después de sí, </a:t>
            </a:r>
            <a:r>
              <a:rPr lang="es-ES" sz="2400" dirty="0">
                <a:solidFill>
                  <a:srgbClr val="92D050"/>
                </a:solidFill>
              </a:rPr>
              <a:t>que guarden el camino de Jehová</a:t>
            </a:r>
            <a:r>
              <a:rPr lang="es-ES" sz="2400" dirty="0">
                <a:solidFill>
                  <a:schemeClr val="bg1"/>
                </a:solidFill>
              </a:rPr>
              <a:t>, </a:t>
            </a:r>
            <a:r>
              <a:rPr lang="es-ES" sz="2400" dirty="0">
                <a:solidFill>
                  <a:srgbClr val="FFFF00"/>
                </a:solidFill>
              </a:rPr>
              <a:t>haciendo justicia y juicio, </a:t>
            </a:r>
            <a:r>
              <a:rPr lang="es-ES" sz="2400" dirty="0">
                <a:solidFill>
                  <a:srgbClr val="00B0F0"/>
                </a:solidFill>
              </a:rPr>
              <a:t>para que haga venir Jehová sobre Abraham lo que ha hablado acerca de él. </a:t>
            </a:r>
          </a:p>
        </p:txBody>
      </p:sp>
      <p:sp>
        <p:nvSpPr>
          <p:cNvPr id="11" name="1 CuadroTexto">
            <a:extLst>
              <a:ext uri="{FF2B5EF4-FFF2-40B4-BE49-F238E27FC236}">
                <a16:creationId xmlns:a16="http://schemas.microsoft.com/office/drawing/2014/main" id="{EC7246DE-1024-4FA3-AAC0-0C631B185C37}"/>
              </a:ext>
            </a:extLst>
          </p:cNvPr>
          <p:cNvSpPr txBox="1"/>
          <p:nvPr/>
        </p:nvSpPr>
        <p:spPr>
          <a:xfrm>
            <a:off x="5478907" y="147607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2:17</a:t>
            </a:r>
          </a:p>
        </p:txBody>
      </p:sp>
      <p:sp>
        <p:nvSpPr>
          <p:cNvPr id="12" name="2 CuadroTexto">
            <a:extLst>
              <a:ext uri="{FF2B5EF4-FFF2-40B4-BE49-F238E27FC236}">
                <a16:creationId xmlns:a16="http://schemas.microsoft.com/office/drawing/2014/main" id="{1B688D79-ED71-4E1B-80FF-99CD68FDC97A}"/>
              </a:ext>
            </a:extLst>
          </p:cNvPr>
          <p:cNvSpPr txBox="1"/>
          <p:nvPr/>
        </p:nvSpPr>
        <p:spPr>
          <a:xfrm>
            <a:off x="5477852" y="2048682"/>
            <a:ext cx="3269558" cy="1019959"/>
          </a:xfrm>
          <a:prstGeom prst="rect">
            <a:avLst/>
          </a:prstGeom>
          <a:noFill/>
        </p:spPr>
        <p:txBody>
          <a:bodyPr wrap="square" rtlCol="0">
            <a:spAutoFit/>
          </a:bodyPr>
          <a:lstStyle/>
          <a:p>
            <a:pPr algn="ctr">
              <a:lnSpc>
                <a:spcPts val="2400"/>
              </a:lnSpc>
            </a:pPr>
            <a:r>
              <a:rPr lang="es-ES" sz="2400" dirty="0">
                <a:solidFill>
                  <a:srgbClr val="FFFF00"/>
                </a:solidFill>
              </a:rPr>
              <a:t>Así también la fe,</a:t>
            </a:r>
            <a:r>
              <a:rPr lang="es-ES" sz="2400" dirty="0">
                <a:solidFill>
                  <a:schemeClr val="bg1"/>
                </a:solidFill>
              </a:rPr>
              <a:t> </a:t>
            </a:r>
            <a:r>
              <a:rPr lang="es-ES" sz="2400" dirty="0">
                <a:solidFill>
                  <a:srgbClr val="00B0F0"/>
                </a:solidFill>
              </a:rPr>
              <a:t>si no tiene obras, es muerta en sí misma.</a:t>
            </a:r>
          </a:p>
        </p:txBody>
      </p:sp>
      <p:sp>
        <p:nvSpPr>
          <p:cNvPr id="14" name="1 CuadroTexto">
            <a:extLst>
              <a:ext uri="{FF2B5EF4-FFF2-40B4-BE49-F238E27FC236}">
                <a16:creationId xmlns:a16="http://schemas.microsoft.com/office/drawing/2014/main" id="{0FE97331-1877-4A1B-84C1-5F4ED99A9A61}"/>
              </a:ext>
            </a:extLst>
          </p:cNvPr>
          <p:cNvSpPr txBox="1"/>
          <p:nvPr/>
        </p:nvSpPr>
        <p:spPr>
          <a:xfrm>
            <a:off x="2964972" y="5383145"/>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21" name="2 CuadroTexto">
            <a:extLst>
              <a:ext uri="{FF2B5EF4-FFF2-40B4-BE49-F238E27FC236}">
                <a16:creationId xmlns:a16="http://schemas.microsoft.com/office/drawing/2014/main" id="{43F31500-3376-4382-9AD5-FDAE765595B3}"/>
              </a:ext>
            </a:extLst>
          </p:cNvPr>
          <p:cNvSpPr txBox="1"/>
          <p:nvPr/>
        </p:nvSpPr>
        <p:spPr>
          <a:xfrm>
            <a:off x="18990" y="5957177"/>
            <a:ext cx="9161522" cy="712183"/>
          </a:xfrm>
          <a:prstGeom prst="rect">
            <a:avLst/>
          </a:prstGeom>
          <a:noFill/>
        </p:spPr>
        <p:txBody>
          <a:bodyPr wrap="square" rtlCol="0">
            <a:spAutoFit/>
          </a:bodyPr>
          <a:lstStyle/>
          <a:p>
            <a:pPr algn="ctr">
              <a:lnSpc>
                <a:spcPts val="2400"/>
              </a:lnSpc>
            </a:pPr>
            <a:r>
              <a:rPr lang="es-ES" sz="2400" dirty="0">
                <a:solidFill>
                  <a:srgbClr val="FFFF00"/>
                </a:solidFill>
              </a:rPr>
              <a:t>Por la fe Abraham, </a:t>
            </a:r>
            <a:r>
              <a:rPr lang="es-ES" sz="2400" dirty="0">
                <a:solidFill>
                  <a:srgbClr val="00B0F0"/>
                </a:solidFill>
              </a:rPr>
              <a:t>siendo llamado, obedeció para salir al lugar que había de recibir como herencia; </a:t>
            </a:r>
            <a:r>
              <a:rPr lang="es-ES" sz="2400" dirty="0">
                <a:solidFill>
                  <a:srgbClr val="FFFF00"/>
                </a:solidFill>
              </a:rPr>
              <a:t>y salió sin saber a dónde iba.</a:t>
            </a:r>
          </a:p>
        </p:txBody>
      </p:sp>
      <p:sp>
        <p:nvSpPr>
          <p:cNvPr id="23" name="1 CuadroTexto">
            <a:extLst>
              <a:ext uri="{FF2B5EF4-FFF2-40B4-BE49-F238E27FC236}">
                <a16:creationId xmlns:a16="http://schemas.microsoft.com/office/drawing/2014/main" id="{3800A68A-1741-4B74-9A4C-A77EBF188034}"/>
              </a:ext>
            </a:extLst>
          </p:cNvPr>
          <p:cNvSpPr txBox="1"/>
          <p:nvPr/>
        </p:nvSpPr>
        <p:spPr>
          <a:xfrm>
            <a:off x="798387" y="1411353"/>
            <a:ext cx="3269557"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Miqueas 6:8</a:t>
            </a:r>
          </a:p>
        </p:txBody>
      </p:sp>
      <p:sp>
        <p:nvSpPr>
          <p:cNvPr id="24" name="2 CuadroTexto">
            <a:extLst>
              <a:ext uri="{FF2B5EF4-FFF2-40B4-BE49-F238E27FC236}">
                <a16:creationId xmlns:a16="http://schemas.microsoft.com/office/drawing/2014/main" id="{4C11953A-C3C7-4C23-940C-AA48F922DFFA}"/>
              </a:ext>
            </a:extLst>
          </p:cNvPr>
          <p:cNvSpPr txBox="1"/>
          <p:nvPr/>
        </p:nvSpPr>
        <p:spPr>
          <a:xfrm>
            <a:off x="18990" y="1915636"/>
            <a:ext cx="5063326" cy="1327736"/>
          </a:xfrm>
          <a:prstGeom prst="rect">
            <a:avLst/>
          </a:prstGeom>
          <a:noFill/>
        </p:spPr>
        <p:txBody>
          <a:bodyPr wrap="square" rtlCol="0">
            <a:spAutoFit/>
          </a:bodyPr>
          <a:lstStyle/>
          <a:p>
            <a:pPr algn="ctr">
              <a:lnSpc>
                <a:spcPts val="2400"/>
              </a:lnSpc>
            </a:pPr>
            <a:r>
              <a:rPr lang="es-ES" sz="2400" dirty="0">
                <a:solidFill>
                  <a:srgbClr val="FFFF00"/>
                </a:solidFill>
              </a:rPr>
              <a:t>Oh hombre, él te ha declarado lo que es bueno, y qué pide Jehová de ti: </a:t>
            </a:r>
            <a:r>
              <a:rPr lang="es-ES" sz="2400" dirty="0">
                <a:solidFill>
                  <a:srgbClr val="00B0F0"/>
                </a:solidFill>
              </a:rPr>
              <a:t>solamente hacer justicia, y amar misericordia, y humillarte ante tu Dios.</a:t>
            </a:r>
          </a:p>
        </p:txBody>
      </p:sp>
    </p:spTree>
    <p:extLst>
      <p:ext uri="{BB962C8B-B14F-4D97-AF65-F5344CB8AC3E}">
        <p14:creationId xmlns:p14="http://schemas.microsoft.com/office/powerpoint/2010/main" val="1016923147"/>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483345</TotalTime>
  <Words>16241</Words>
  <Application>Microsoft Office PowerPoint</Application>
  <PresentationFormat>Apresentação na tela (4:3)</PresentationFormat>
  <Paragraphs>1153</Paragraphs>
  <Slides>96</Slides>
  <Notes>93</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96</vt:i4>
      </vt:variant>
    </vt:vector>
  </HeadingPairs>
  <TitlesOfParts>
    <vt:vector size="100" baseType="lpstr">
      <vt:lpstr>Arial</vt:lpstr>
      <vt:lpstr>Calibri</vt:lpstr>
      <vt:lpstr>Arial Rounded MT Bold</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5467</cp:revision>
  <cp:lastPrinted>2019-02-25T16:44:51Z</cp:lastPrinted>
  <dcterms:created xsi:type="dcterms:W3CDTF">2010-07-01T16:38:21Z</dcterms:created>
  <dcterms:modified xsi:type="dcterms:W3CDTF">2021-04-23T19:53:21Z</dcterms:modified>
</cp:coreProperties>
</file>